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99" r:id="rId3"/>
    <p:sldId id="308" r:id="rId4"/>
    <p:sldId id="276" r:id="rId5"/>
    <p:sldId id="301" r:id="rId6"/>
    <p:sldId id="309" r:id="rId7"/>
    <p:sldId id="310" r:id="rId8"/>
    <p:sldId id="305" r:id="rId9"/>
    <p:sldId id="302" r:id="rId10"/>
    <p:sldId id="303" r:id="rId11"/>
    <p:sldId id="306" r:id="rId12"/>
    <p:sldId id="300" r:id="rId13"/>
    <p:sldId id="304" r:id="rId14"/>
    <p:sldId id="312" r:id="rId15"/>
    <p:sldId id="307" r:id="rId16"/>
    <p:sldId id="273" r:id="rId17"/>
    <p:sldId id="258" r:id="rId18"/>
    <p:sldId id="297" r:id="rId19"/>
    <p:sldId id="257" r:id="rId20"/>
    <p:sldId id="261" r:id="rId21"/>
    <p:sldId id="279" r:id="rId22"/>
    <p:sldId id="286" r:id="rId23"/>
    <p:sldId id="287" r:id="rId24"/>
    <p:sldId id="288" r:id="rId25"/>
    <p:sldId id="289" r:id="rId26"/>
    <p:sldId id="290" r:id="rId27"/>
    <p:sldId id="278" r:id="rId28"/>
    <p:sldId id="291" r:id="rId29"/>
    <p:sldId id="292" r:id="rId30"/>
    <p:sldId id="294" r:id="rId31"/>
    <p:sldId id="295" r:id="rId32"/>
    <p:sldId id="293" r:id="rId33"/>
  </p:sldIdLst>
  <p:sldSz cx="18000663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678" y="54"/>
      </p:cViewPr>
      <p:guideLst>
        <p:guide orient="horz" pos="3168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7599B2-9879-479B-96CB-001795AA12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2E6CA0A-D823-43E8-B66E-9AA360FDDC20}">
      <dgm:prSet/>
      <dgm:spPr/>
      <dgm:t>
        <a:bodyPr/>
        <a:lstStyle/>
        <a:p>
          <a:r>
            <a:rPr lang="es-DO" dirty="0"/>
            <a:t>Dar a conocer a toda la empresa el plan de negocios, logrando que todos conozcan los lineamientos que se estructuraron para definir este plan y que logren comprometer los niveles de favorabilidad del mismo.</a:t>
          </a:r>
          <a:endParaRPr lang="en-US" dirty="0"/>
        </a:p>
      </dgm:t>
    </dgm:pt>
    <dgm:pt modelId="{32AC3341-3AAB-41DD-BDE5-92B1164EDD1B}" type="parTrans" cxnId="{D090BAA7-E2C1-40D3-8F51-681968294B24}">
      <dgm:prSet/>
      <dgm:spPr/>
      <dgm:t>
        <a:bodyPr/>
        <a:lstStyle/>
        <a:p>
          <a:endParaRPr lang="en-US"/>
        </a:p>
      </dgm:t>
    </dgm:pt>
    <dgm:pt modelId="{A69328DF-29AA-45D0-8FE7-0302D0C3217F}" type="sibTrans" cxnId="{D090BAA7-E2C1-40D3-8F51-681968294B24}">
      <dgm:prSet/>
      <dgm:spPr/>
      <dgm:t>
        <a:bodyPr/>
        <a:lstStyle/>
        <a:p>
          <a:endParaRPr lang="en-US"/>
        </a:p>
      </dgm:t>
    </dgm:pt>
    <dgm:pt modelId="{2D7F1BE0-9E4B-4D0E-847B-D4FAC03E7EF3}">
      <dgm:prSet/>
      <dgm:spPr/>
      <dgm:t>
        <a:bodyPr/>
        <a:lstStyle/>
        <a:p>
          <a:r>
            <a:rPr lang="es-DO"/>
            <a:t>Creación de materiales que proporcionen familiarización de la marca y sus lineamientos estratégicos.</a:t>
          </a:r>
          <a:endParaRPr lang="en-US"/>
        </a:p>
      </dgm:t>
    </dgm:pt>
    <dgm:pt modelId="{331D95A4-0D01-4DC9-A02D-EBD03120343D}" type="parTrans" cxnId="{B07160EB-087D-47D3-97B7-BE508E0A3600}">
      <dgm:prSet/>
      <dgm:spPr/>
      <dgm:t>
        <a:bodyPr/>
        <a:lstStyle/>
        <a:p>
          <a:endParaRPr lang="en-US"/>
        </a:p>
      </dgm:t>
    </dgm:pt>
    <dgm:pt modelId="{65BC3D37-DCE8-4DF5-AC04-A6B7C2FE9A03}" type="sibTrans" cxnId="{B07160EB-087D-47D3-97B7-BE508E0A3600}">
      <dgm:prSet/>
      <dgm:spPr/>
      <dgm:t>
        <a:bodyPr/>
        <a:lstStyle/>
        <a:p>
          <a:endParaRPr lang="en-US"/>
        </a:p>
      </dgm:t>
    </dgm:pt>
    <dgm:pt modelId="{62857C69-8163-439E-81C1-0B6F848CB5DE}">
      <dgm:prSet/>
      <dgm:spPr/>
      <dgm:t>
        <a:bodyPr/>
        <a:lstStyle/>
        <a:p>
          <a:r>
            <a:rPr lang="es-DO"/>
            <a:t>Medición de resultados y objetivos individuales del negocio para validar el crecimiento anual de la empresa (ROE: Beneficio neto ÷ patrimonio neto).</a:t>
          </a:r>
          <a:endParaRPr lang="en-US"/>
        </a:p>
      </dgm:t>
    </dgm:pt>
    <dgm:pt modelId="{5DBCDB61-F289-45F0-8FD4-710A38AAD4A6}" type="parTrans" cxnId="{2F6EE57E-A8FE-46AB-A2C1-1406855660AA}">
      <dgm:prSet/>
      <dgm:spPr/>
      <dgm:t>
        <a:bodyPr/>
        <a:lstStyle/>
        <a:p>
          <a:endParaRPr lang="en-US"/>
        </a:p>
      </dgm:t>
    </dgm:pt>
    <dgm:pt modelId="{21CC1A57-C767-4EEC-8389-7C475C188905}" type="sibTrans" cxnId="{2F6EE57E-A8FE-46AB-A2C1-1406855660AA}">
      <dgm:prSet/>
      <dgm:spPr/>
      <dgm:t>
        <a:bodyPr/>
        <a:lstStyle/>
        <a:p>
          <a:endParaRPr lang="en-US"/>
        </a:p>
      </dgm:t>
    </dgm:pt>
    <dgm:pt modelId="{45CB8A98-D26F-44B6-9E68-6BE5444446B7}" type="pres">
      <dgm:prSet presAssocID="{957599B2-9879-479B-96CB-001795AA12FD}" presName="root" presStyleCnt="0">
        <dgm:presLayoutVars>
          <dgm:dir/>
          <dgm:resizeHandles val="exact"/>
        </dgm:presLayoutVars>
      </dgm:prSet>
      <dgm:spPr/>
    </dgm:pt>
    <dgm:pt modelId="{5707F55F-3957-4641-8DC6-25AC9274944B}" type="pres">
      <dgm:prSet presAssocID="{72E6CA0A-D823-43E8-B66E-9AA360FDDC20}" presName="compNode" presStyleCnt="0"/>
      <dgm:spPr/>
    </dgm:pt>
    <dgm:pt modelId="{A53D5F89-7C4C-4984-ABCC-C96F32F007A0}" type="pres">
      <dgm:prSet presAssocID="{72E6CA0A-D823-43E8-B66E-9AA360FDDC20}" presName="bgRect" presStyleLbl="bgShp" presStyleIdx="0" presStyleCnt="3"/>
      <dgm:spPr/>
    </dgm:pt>
    <dgm:pt modelId="{1F04CB51-731F-4E0C-A52A-923C2796B051}" type="pres">
      <dgm:prSet presAssocID="{72E6CA0A-D823-43E8-B66E-9AA360FDDC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DFCB333-A682-4A73-A7C0-62B4C8CA17AA}" type="pres">
      <dgm:prSet presAssocID="{72E6CA0A-D823-43E8-B66E-9AA360FDDC20}" presName="spaceRect" presStyleCnt="0"/>
      <dgm:spPr/>
    </dgm:pt>
    <dgm:pt modelId="{F763BA92-212F-4C8B-AB54-127452E7ADC5}" type="pres">
      <dgm:prSet presAssocID="{72E6CA0A-D823-43E8-B66E-9AA360FDDC20}" presName="parTx" presStyleLbl="revTx" presStyleIdx="0" presStyleCnt="3">
        <dgm:presLayoutVars>
          <dgm:chMax val="0"/>
          <dgm:chPref val="0"/>
        </dgm:presLayoutVars>
      </dgm:prSet>
      <dgm:spPr/>
    </dgm:pt>
    <dgm:pt modelId="{4CCE68BA-420D-4659-AEDD-FD95FB4A6943}" type="pres">
      <dgm:prSet presAssocID="{A69328DF-29AA-45D0-8FE7-0302D0C3217F}" presName="sibTrans" presStyleCnt="0"/>
      <dgm:spPr/>
    </dgm:pt>
    <dgm:pt modelId="{0223235F-29F0-41B6-8B68-DCB9B9BA997A}" type="pres">
      <dgm:prSet presAssocID="{2D7F1BE0-9E4B-4D0E-847B-D4FAC03E7EF3}" presName="compNode" presStyleCnt="0"/>
      <dgm:spPr/>
    </dgm:pt>
    <dgm:pt modelId="{01D37D2D-42B3-4DF7-9AE8-3D24A29BAAB8}" type="pres">
      <dgm:prSet presAssocID="{2D7F1BE0-9E4B-4D0E-847B-D4FAC03E7EF3}" presName="bgRect" presStyleLbl="bgShp" presStyleIdx="1" presStyleCnt="3"/>
      <dgm:spPr/>
    </dgm:pt>
    <dgm:pt modelId="{41BC7FFF-8C48-4D03-B9E2-0572862E2656}" type="pres">
      <dgm:prSet presAssocID="{2D7F1BE0-9E4B-4D0E-847B-D4FAC03E7E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172F7F1-76FF-48C0-9ABB-D6DC868B8F2F}" type="pres">
      <dgm:prSet presAssocID="{2D7F1BE0-9E4B-4D0E-847B-D4FAC03E7EF3}" presName="spaceRect" presStyleCnt="0"/>
      <dgm:spPr/>
    </dgm:pt>
    <dgm:pt modelId="{BEC233E8-9052-4080-B2B1-AD6CAF84F525}" type="pres">
      <dgm:prSet presAssocID="{2D7F1BE0-9E4B-4D0E-847B-D4FAC03E7EF3}" presName="parTx" presStyleLbl="revTx" presStyleIdx="1" presStyleCnt="3">
        <dgm:presLayoutVars>
          <dgm:chMax val="0"/>
          <dgm:chPref val="0"/>
        </dgm:presLayoutVars>
      </dgm:prSet>
      <dgm:spPr/>
    </dgm:pt>
    <dgm:pt modelId="{B0CE9A4B-DB0F-40F1-ACE7-745A05BDC1E1}" type="pres">
      <dgm:prSet presAssocID="{65BC3D37-DCE8-4DF5-AC04-A6B7C2FE9A03}" presName="sibTrans" presStyleCnt="0"/>
      <dgm:spPr/>
    </dgm:pt>
    <dgm:pt modelId="{9A9BCF25-9AEE-45F2-9E65-55751A3AEACE}" type="pres">
      <dgm:prSet presAssocID="{62857C69-8163-439E-81C1-0B6F848CB5DE}" presName="compNode" presStyleCnt="0"/>
      <dgm:spPr/>
    </dgm:pt>
    <dgm:pt modelId="{5358D1C8-CA00-4492-BBAB-EE40596D3BE5}" type="pres">
      <dgm:prSet presAssocID="{62857C69-8163-439E-81C1-0B6F848CB5DE}" presName="bgRect" presStyleLbl="bgShp" presStyleIdx="2" presStyleCnt="3"/>
      <dgm:spPr/>
    </dgm:pt>
    <dgm:pt modelId="{BBD738E6-D996-4C4D-BFA9-C90CDFB508A4}" type="pres">
      <dgm:prSet presAssocID="{62857C69-8163-439E-81C1-0B6F848CB5DE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FC59884-59B9-4798-8CF0-462604E93456}" type="pres">
      <dgm:prSet presAssocID="{62857C69-8163-439E-81C1-0B6F848CB5DE}" presName="spaceRect" presStyleCnt="0"/>
      <dgm:spPr/>
    </dgm:pt>
    <dgm:pt modelId="{49F95841-3B9C-4D69-9277-1AF1B3D2CA87}" type="pres">
      <dgm:prSet presAssocID="{62857C69-8163-439E-81C1-0B6F848CB5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F6EE57E-A8FE-46AB-A2C1-1406855660AA}" srcId="{957599B2-9879-479B-96CB-001795AA12FD}" destId="{62857C69-8163-439E-81C1-0B6F848CB5DE}" srcOrd="2" destOrd="0" parTransId="{5DBCDB61-F289-45F0-8FD4-710A38AAD4A6}" sibTransId="{21CC1A57-C767-4EEC-8389-7C475C188905}"/>
    <dgm:cxn modelId="{43543986-7FBC-4C94-830D-5671F2933854}" type="presOf" srcId="{62857C69-8163-439E-81C1-0B6F848CB5DE}" destId="{49F95841-3B9C-4D69-9277-1AF1B3D2CA87}" srcOrd="0" destOrd="0" presId="urn:microsoft.com/office/officeart/2018/2/layout/IconVerticalSolidList"/>
    <dgm:cxn modelId="{D090BAA7-E2C1-40D3-8F51-681968294B24}" srcId="{957599B2-9879-479B-96CB-001795AA12FD}" destId="{72E6CA0A-D823-43E8-B66E-9AA360FDDC20}" srcOrd="0" destOrd="0" parTransId="{32AC3341-3AAB-41DD-BDE5-92B1164EDD1B}" sibTransId="{A69328DF-29AA-45D0-8FE7-0302D0C3217F}"/>
    <dgm:cxn modelId="{202B0DE7-D8D6-49A1-8669-E0AFED7C82BD}" type="presOf" srcId="{957599B2-9879-479B-96CB-001795AA12FD}" destId="{45CB8A98-D26F-44B6-9E68-6BE5444446B7}" srcOrd="0" destOrd="0" presId="urn:microsoft.com/office/officeart/2018/2/layout/IconVerticalSolidList"/>
    <dgm:cxn modelId="{B07160EB-087D-47D3-97B7-BE508E0A3600}" srcId="{957599B2-9879-479B-96CB-001795AA12FD}" destId="{2D7F1BE0-9E4B-4D0E-847B-D4FAC03E7EF3}" srcOrd="1" destOrd="0" parTransId="{331D95A4-0D01-4DC9-A02D-EBD03120343D}" sibTransId="{65BC3D37-DCE8-4DF5-AC04-A6B7C2FE9A03}"/>
    <dgm:cxn modelId="{4FB45DF6-16C6-4FFB-8A58-FFA5D6CC9F5F}" type="presOf" srcId="{2D7F1BE0-9E4B-4D0E-847B-D4FAC03E7EF3}" destId="{BEC233E8-9052-4080-B2B1-AD6CAF84F525}" srcOrd="0" destOrd="0" presId="urn:microsoft.com/office/officeart/2018/2/layout/IconVerticalSolidList"/>
    <dgm:cxn modelId="{43E04CFA-F28A-4FBC-B50F-A7CFA89649DA}" type="presOf" srcId="{72E6CA0A-D823-43E8-B66E-9AA360FDDC20}" destId="{F763BA92-212F-4C8B-AB54-127452E7ADC5}" srcOrd="0" destOrd="0" presId="urn:microsoft.com/office/officeart/2018/2/layout/IconVerticalSolidList"/>
    <dgm:cxn modelId="{CD174CE3-2914-4358-8DAC-988D8E067E7D}" type="presParOf" srcId="{45CB8A98-D26F-44B6-9E68-6BE5444446B7}" destId="{5707F55F-3957-4641-8DC6-25AC9274944B}" srcOrd="0" destOrd="0" presId="urn:microsoft.com/office/officeart/2018/2/layout/IconVerticalSolidList"/>
    <dgm:cxn modelId="{3A9CF595-51BC-4A9D-ACAF-C95622E31BEB}" type="presParOf" srcId="{5707F55F-3957-4641-8DC6-25AC9274944B}" destId="{A53D5F89-7C4C-4984-ABCC-C96F32F007A0}" srcOrd="0" destOrd="0" presId="urn:microsoft.com/office/officeart/2018/2/layout/IconVerticalSolidList"/>
    <dgm:cxn modelId="{B592100A-0AD5-4A57-A6C5-24A5ED129D59}" type="presParOf" srcId="{5707F55F-3957-4641-8DC6-25AC9274944B}" destId="{1F04CB51-731F-4E0C-A52A-923C2796B051}" srcOrd="1" destOrd="0" presId="urn:microsoft.com/office/officeart/2018/2/layout/IconVerticalSolidList"/>
    <dgm:cxn modelId="{BEC68BD4-9718-491E-9B4C-52667FD865E7}" type="presParOf" srcId="{5707F55F-3957-4641-8DC6-25AC9274944B}" destId="{8DFCB333-A682-4A73-A7C0-62B4C8CA17AA}" srcOrd="2" destOrd="0" presId="urn:microsoft.com/office/officeart/2018/2/layout/IconVerticalSolidList"/>
    <dgm:cxn modelId="{7CF22D76-D6E3-41DC-A373-9F086DEA5544}" type="presParOf" srcId="{5707F55F-3957-4641-8DC6-25AC9274944B}" destId="{F763BA92-212F-4C8B-AB54-127452E7ADC5}" srcOrd="3" destOrd="0" presId="urn:microsoft.com/office/officeart/2018/2/layout/IconVerticalSolidList"/>
    <dgm:cxn modelId="{A9577E9B-ECAB-483F-BF65-C86CBF7A3B07}" type="presParOf" srcId="{45CB8A98-D26F-44B6-9E68-6BE5444446B7}" destId="{4CCE68BA-420D-4659-AEDD-FD95FB4A6943}" srcOrd="1" destOrd="0" presId="urn:microsoft.com/office/officeart/2018/2/layout/IconVerticalSolidList"/>
    <dgm:cxn modelId="{18AC927F-4A64-4AEB-A642-7D592F24F734}" type="presParOf" srcId="{45CB8A98-D26F-44B6-9E68-6BE5444446B7}" destId="{0223235F-29F0-41B6-8B68-DCB9B9BA997A}" srcOrd="2" destOrd="0" presId="urn:microsoft.com/office/officeart/2018/2/layout/IconVerticalSolidList"/>
    <dgm:cxn modelId="{4C94F50E-7CCD-48BC-83C3-C2B242C0D783}" type="presParOf" srcId="{0223235F-29F0-41B6-8B68-DCB9B9BA997A}" destId="{01D37D2D-42B3-4DF7-9AE8-3D24A29BAAB8}" srcOrd="0" destOrd="0" presId="urn:microsoft.com/office/officeart/2018/2/layout/IconVerticalSolidList"/>
    <dgm:cxn modelId="{F4F3BA1C-DD59-4A5B-8464-D6A3017EF74D}" type="presParOf" srcId="{0223235F-29F0-41B6-8B68-DCB9B9BA997A}" destId="{41BC7FFF-8C48-4D03-B9E2-0572862E2656}" srcOrd="1" destOrd="0" presId="urn:microsoft.com/office/officeart/2018/2/layout/IconVerticalSolidList"/>
    <dgm:cxn modelId="{61090005-D624-4760-8EE9-6B7557DF9E34}" type="presParOf" srcId="{0223235F-29F0-41B6-8B68-DCB9B9BA997A}" destId="{9172F7F1-76FF-48C0-9ABB-D6DC868B8F2F}" srcOrd="2" destOrd="0" presId="urn:microsoft.com/office/officeart/2018/2/layout/IconVerticalSolidList"/>
    <dgm:cxn modelId="{4EFB40AA-CB9D-493B-B597-805B83FCB74C}" type="presParOf" srcId="{0223235F-29F0-41B6-8B68-DCB9B9BA997A}" destId="{BEC233E8-9052-4080-B2B1-AD6CAF84F525}" srcOrd="3" destOrd="0" presId="urn:microsoft.com/office/officeart/2018/2/layout/IconVerticalSolidList"/>
    <dgm:cxn modelId="{FCE2D9EF-6685-4052-BEBE-F5E687F65CDB}" type="presParOf" srcId="{45CB8A98-D26F-44B6-9E68-6BE5444446B7}" destId="{B0CE9A4B-DB0F-40F1-ACE7-745A05BDC1E1}" srcOrd="3" destOrd="0" presId="urn:microsoft.com/office/officeart/2018/2/layout/IconVerticalSolidList"/>
    <dgm:cxn modelId="{A70DE4A0-86AC-45C4-8D5F-5E8D9A2B0F37}" type="presParOf" srcId="{45CB8A98-D26F-44B6-9E68-6BE5444446B7}" destId="{9A9BCF25-9AEE-45F2-9E65-55751A3AEACE}" srcOrd="4" destOrd="0" presId="urn:microsoft.com/office/officeart/2018/2/layout/IconVerticalSolidList"/>
    <dgm:cxn modelId="{27314615-5427-4542-8916-850CFA1636E7}" type="presParOf" srcId="{9A9BCF25-9AEE-45F2-9E65-55751A3AEACE}" destId="{5358D1C8-CA00-4492-BBAB-EE40596D3BE5}" srcOrd="0" destOrd="0" presId="urn:microsoft.com/office/officeart/2018/2/layout/IconVerticalSolidList"/>
    <dgm:cxn modelId="{B4984126-9942-42EE-A9B0-3B11B865AB47}" type="presParOf" srcId="{9A9BCF25-9AEE-45F2-9E65-55751A3AEACE}" destId="{BBD738E6-D996-4C4D-BFA9-C90CDFB508A4}" srcOrd="1" destOrd="0" presId="urn:microsoft.com/office/officeart/2018/2/layout/IconVerticalSolidList"/>
    <dgm:cxn modelId="{F70ED9FC-1B8A-4E9A-900D-316E3BBD8D0D}" type="presParOf" srcId="{9A9BCF25-9AEE-45F2-9E65-55751A3AEACE}" destId="{BFC59884-59B9-4798-8CF0-462604E93456}" srcOrd="2" destOrd="0" presId="urn:microsoft.com/office/officeart/2018/2/layout/IconVerticalSolidList"/>
    <dgm:cxn modelId="{CD7376EE-261C-438C-96DE-76B400B6B5A0}" type="presParOf" srcId="{9A9BCF25-9AEE-45F2-9E65-55751A3AEACE}" destId="{49F95841-3B9C-4D69-9277-1AF1B3D2CA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2EF40D-2A56-4C4B-85D7-9DFCC4987D07}" type="doc">
      <dgm:prSet loTypeId="urn:microsoft.com/office/officeart/2005/8/layout/orgChart1" loCatId="hierarchy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B8D1911-1B2A-4453-8188-398964E88EDA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Presidente</a:t>
          </a:r>
        </a:p>
      </dgm:t>
    </dgm:pt>
    <dgm:pt modelId="{CA44F27F-4F2F-4D64-8288-7918A06085E7}" type="parTrans" cxnId="{F23CFBD3-1D92-41C2-9D6B-2F65345307B1}">
      <dgm:prSet/>
      <dgm:spPr/>
      <dgm:t>
        <a:bodyPr/>
        <a:lstStyle/>
        <a:p>
          <a:endParaRPr lang="es-ES" sz="1100" noProof="0" dirty="0">
            <a:latin typeface="Trebuchet MS" panose="020B0603020202020204" pitchFamily="34" charset="0"/>
          </a:endParaRPr>
        </a:p>
      </dgm:t>
    </dgm:pt>
    <dgm:pt modelId="{4FCA2128-D894-4AEA-B2CA-34CA0E7AD201}" type="sibTrans" cxnId="{F23CFBD3-1D92-41C2-9D6B-2F65345307B1}">
      <dgm:prSet/>
      <dgm:spPr/>
      <dgm:t>
        <a:bodyPr/>
        <a:lstStyle/>
        <a:p>
          <a:endParaRPr lang="es-ES" sz="1100" noProof="0" dirty="0">
            <a:latin typeface="Trebuchet MS" panose="020B0603020202020204" pitchFamily="34" charset="0"/>
          </a:endParaRPr>
        </a:p>
      </dgm:t>
    </dgm:pt>
    <dgm:pt modelId="{20308954-9BA4-4FE8-8192-C63CF9F20B8F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Gerente de Desarrollo de Servicios</a:t>
          </a:r>
        </a:p>
      </dgm:t>
    </dgm:pt>
    <dgm:pt modelId="{066185F0-FEBE-4059-9102-08A7CFD2A378}" type="parTrans" cxnId="{BB5DAD05-DAB4-46EC-9663-DB68B541EEB1}">
      <dgm:prSet/>
      <dgm:spPr/>
      <dgm:t>
        <a:bodyPr/>
        <a:lstStyle/>
        <a:p>
          <a:endParaRPr lang="es-ES"/>
        </a:p>
      </dgm:t>
    </dgm:pt>
    <dgm:pt modelId="{F3575584-2CE6-4A83-A0F5-E7744791B48E}" type="sibTrans" cxnId="{BB5DAD05-DAB4-46EC-9663-DB68B541EEB1}">
      <dgm:prSet/>
      <dgm:spPr/>
      <dgm:t>
        <a:bodyPr/>
        <a:lstStyle/>
        <a:p>
          <a:endParaRPr lang="es-ES"/>
        </a:p>
      </dgm:t>
    </dgm:pt>
    <dgm:pt modelId="{BB454B34-2178-4563-88AC-0ED31FA3CF09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Gerente de Canales y Áreas de Apoyo</a:t>
          </a:r>
        </a:p>
      </dgm:t>
    </dgm:pt>
    <dgm:pt modelId="{F7537458-D2CA-4EA7-9AFC-7D23E2263AA8}" type="parTrans" cxnId="{8AB8DE7A-74C6-4341-87DF-2FB2B274F6B0}">
      <dgm:prSet/>
      <dgm:spPr/>
      <dgm:t>
        <a:bodyPr/>
        <a:lstStyle/>
        <a:p>
          <a:endParaRPr lang="es-ES"/>
        </a:p>
      </dgm:t>
    </dgm:pt>
    <dgm:pt modelId="{FA670E13-3FFC-4CB3-AFA6-326D4AFB480A}" type="sibTrans" cxnId="{8AB8DE7A-74C6-4341-87DF-2FB2B274F6B0}">
      <dgm:prSet/>
      <dgm:spPr/>
      <dgm:t>
        <a:bodyPr/>
        <a:lstStyle/>
        <a:p>
          <a:endParaRPr lang="es-ES"/>
        </a:p>
      </dgm:t>
    </dgm:pt>
    <dgm:pt modelId="{F87673FD-FA2B-4081-BEC8-600631BF8F77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Gerente General</a:t>
          </a:r>
        </a:p>
      </dgm:t>
    </dgm:pt>
    <dgm:pt modelId="{612233FB-B7A6-425E-A89D-08615BF9DCE9}" type="parTrans" cxnId="{CA5BE3C9-A438-4996-A4CF-01000FA00D88}">
      <dgm:prSet/>
      <dgm:spPr/>
      <dgm:t>
        <a:bodyPr/>
        <a:lstStyle/>
        <a:p>
          <a:endParaRPr lang="es-ES"/>
        </a:p>
      </dgm:t>
    </dgm:pt>
    <dgm:pt modelId="{D9FC5065-1D7F-4378-BE1F-796FF68AC9BD}" type="sibTrans" cxnId="{CA5BE3C9-A438-4996-A4CF-01000FA00D88}">
      <dgm:prSet/>
      <dgm:spPr/>
      <dgm:t>
        <a:bodyPr/>
        <a:lstStyle/>
        <a:p>
          <a:endParaRPr lang="es-ES"/>
        </a:p>
      </dgm:t>
    </dgm:pt>
    <dgm:pt modelId="{D0F3214D-20B2-4462-B795-0C98F5D9C0F1}">
      <dgm:prSet phldrT="[Texto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70AD4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</a:rPr>
            <a:t>Subgerente Gestión del Talento Humano</a:t>
          </a:r>
        </a:p>
      </dgm:t>
    </dgm:pt>
    <dgm:pt modelId="{8FBA6F66-F007-4F28-B67E-9F77A8BB855F}" type="parTrans" cxnId="{28790229-96A8-44AA-9D08-B988792F1A3C}">
      <dgm:prSet/>
      <dgm:spPr/>
      <dgm:t>
        <a:bodyPr/>
        <a:lstStyle/>
        <a:p>
          <a:endParaRPr lang="es-ES"/>
        </a:p>
      </dgm:t>
    </dgm:pt>
    <dgm:pt modelId="{3F3DC7B9-BC74-4FA6-B550-F29FDA7CDC23}" type="sibTrans" cxnId="{28790229-96A8-44AA-9D08-B988792F1A3C}">
      <dgm:prSet/>
      <dgm:spPr/>
      <dgm:t>
        <a:bodyPr/>
        <a:lstStyle/>
        <a:p>
          <a:endParaRPr lang="es-ES"/>
        </a:p>
      </dgm:t>
    </dgm:pt>
    <dgm:pt modelId="{6241F21C-71FB-4B88-97AF-B264F3A2309F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Subgerente de Desarrollo</a:t>
          </a:r>
        </a:p>
      </dgm:t>
    </dgm:pt>
    <dgm:pt modelId="{5B1895D7-0315-41EC-B021-2C7ADB4BAC14}" type="parTrans" cxnId="{DABDB172-AA21-4E02-A938-67B9B0653DE8}">
      <dgm:prSet/>
      <dgm:spPr/>
      <dgm:t>
        <a:bodyPr/>
        <a:lstStyle/>
        <a:p>
          <a:endParaRPr lang="es-ES"/>
        </a:p>
      </dgm:t>
    </dgm:pt>
    <dgm:pt modelId="{97364ABF-4A7D-4AA6-BB95-BE8C908FCAE1}" type="sibTrans" cxnId="{DABDB172-AA21-4E02-A938-67B9B0653DE8}">
      <dgm:prSet/>
      <dgm:spPr/>
      <dgm:t>
        <a:bodyPr/>
        <a:lstStyle/>
        <a:p>
          <a:endParaRPr lang="es-ES"/>
        </a:p>
      </dgm:t>
    </dgm:pt>
    <dgm:pt modelId="{E8987F7F-87DF-4E0F-B2E1-1C9CCFECFE1F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Analistas (x3)</a:t>
          </a:r>
        </a:p>
      </dgm:t>
    </dgm:pt>
    <dgm:pt modelId="{4CB369C8-FEB8-444A-8041-66B7773D6EB8}" type="parTrans" cxnId="{D4C950BE-7C17-4D2D-B54D-A818BB082038}">
      <dgm:prSet/>
      <dgm:spPr/>
      <dgm:t>
        <a:bodyPr/>
        <a:lstStyle/>
        <a:p>
          <a:endParaRPr lang="es-ES"/>
        </a:p>
      </dgm:t>
    </dgm:pt>
    <dgm:pt modelId="{140C3DEF-E4E8-4B8B-9A37-467BA94B414E}" type="sibTrans" cxnId="{D4C950BE-7C17-4D2D-B54D-A818BB082038}">
      <dgm:prSet/>
      <dgm:spPr/>
      <dgm:t>
        <a:bodyPr/>
        <a:lstStyle/>
        <a:p>
          <a:endParaRPr lang="es-ES"/>
        </a:p>
      </dgm:t>
    </dgm:pt>
    <dgm:pt modelId="{0971CB42-6189-4C1D-9F13-BC133D009D55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Subgerente de Relaciones Públicas</a:t>
          </a:r>
        </a:p>
      </dgm:t>
    </dgm:pt>
    <dgm:pt modelId="{11482430-6DDA-4CC3-A4AE-924050F3BCB0}" type="parTrans" cxnId="{96CEAD94-6F38-460C-A133-DA5795341A75}">
      <dgm:prSet/>
      <dgm:spPr/>
      <dgm:t>
        <a:bodyPr/>
        <a:lstStyle/>
        <a:p>
          <a:endParaRPr lang="es-ES"/>
        </a:p>
      </dgm:t>
    </dgm:pt>
    <dgm:pt modelId="{C8C49DAF-3B80-42A8-A4C9-83081BE95091}" type="sibTrans" cxnId="{96CEAD94-6F38-460C-A133-DA5795341A75}">
      <dgm:prSet/>
      <dgm:spPr/>
      <dgm:t>
        <a:bodyPr/>
        <a:lstStyle/>
        <a:p>
          <a:endParaRPr lang="es-ES"/>
        </a:p>
      </dgm:t>
    </dgm:pt>
    <dgm:pt modelId="{6CAF8633-FC36-4940-A793-9B7DA417BA6B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Encargados de Proyectos (x4)</a:t>
          </a:r>
        </a:p>
      </dgm:t>
    </dgm:pt>
    <dgm:pt modelId="{F0AFD552-50A0-49DA-8767-4F82896B7014}" type="parTrans" cxnId="{27534971-E649-4F14-9BF6-C8062B612CA0}">
      <dgm:prSet/>
      <dgm:spPr/>
      <dgm:t>
        <a:bodyPr/>
        <a:lstStyle/>
        <a:p>
          <a:endParaRPr lang="es-ES"/>
        </a:p>
      </dgm:t>
    </dgm:pt>
    <dgm:pt modelId="{C68FCEC5-D8CF-4854-8D88-5742C75979BC}" type="sibTrans" cxnId="{27534971-E649-4F14-9BF6-C8062B612CA0}">
      <dgm:prSet/>
      <dgm:spPr/>
      <dgm:t>
        <a:bodyPr/>
        <a:lstStyle/>
        <a:p>
          <a:endParaRPr lang="es-ES"/>
        </a:p>
      </dgm:t>
    </dgm:pt>
    <dgm:pt modelId="{44DD3E79-1955-4FA6-982C-73DE4386456C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Desarrolladores de Sistemas (x92)</a:t>
          </a:r>
        </a:p>
      </dgm:t>
    </dgm:pt>
    <dgm:pt modelId="{FF19AABE-EBA5-4F05-A953-F81D090DA8B1}" type="parTrans" cxnId="{5BBAAAEC-D5B7-49C8-8FA1-17D12BC4D291}">
      <dgm:prSet/>
      <dgm:spPr/>
      <dgm:t>
        <a:bodyPr/>
        <a:lstStyle/>
        <a:p>
          <a:endParaRPr lang="es-ES"/>
        </a:p>
      </dgm:t>
    </dgm:pt>
    <dgm:pt modelId="{EA56A181-1807-45C4-919E-00866BF3B014}" type="sibTrans" cxnId="{5BBAAAEC-D5B7-49C8-8FA1-17D12BC4D291}">
      <dgm:prSet/>
      <dgm:spPr/>
      <dgm:t>
        <a:bodyPr/>
        <a:lstStyle/>
        <a:p>
          <a:endParaRPr lang="es-ES"/>
        </a:p>
      </dgm:t>
    </dgm:pt>
    <dgm:pt modelId="{83B23A5D-E6DB-4872-ABF0-D33CA04D9EEE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Analistas (x3)</a:t>
          </a:r>
        </a:p>
      </dgm:t>
    </dgm:pt>
    <dgm:pt modelId="{98C91438-BC66-4D3B-92AF-4603B6044A76}" type="parTrans" cxnId="{117298C1-6766-48ED-B3AA-DFD6EDE0D22E}">
      <dgm:prSet/>
      <dgm:spPr/>
      <dgm:t>
        <a:bodyPr/>
        <a:lstStyle/>
        <a:p>
          <a:endParaRPr lang="es-ES"/>
        </a:p>
      </dgm:t>
    </dgm:pt>
    <dgm:pt modelId="{B2CFDA16-F0C5-48FA-BBF2-34562DAEB914}" type="sibTrans" cxnId="{117298C1-6766-48ED-B3AA-DFD6EDE0D22E}">
      <dgm:prSet/>
      <dgm:spPr/>
      <dgm:t>
        <a:bodyPr/>
        <a:lstStyle/>
        <a:p>
          <a:endParaRPr lang="es-ES"/>
        </a:p>
      </dgm:t>
    </dgm:pt>
    <dgm:pt modelId="{807C4CBF-C134-49EE-92A7-AFFD64A619BD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Subgerente de Aseguramiento de la Calidad</a:t>
          </a:r>
        </a:p>
      </dgm:t>
    </dgm:pt>
    <dgm:pt modelId="{D63ACC78-DDBA-4159-BDC5-771D87E68612}" type="parTrans" cxnId="{B7D67D22-9AE1-49ED-8C0C-FDB12595F0E4}">
      <dgm:prSet/>
      <dgm:spPr/>
      <dgm:t>
        <a:bodyPr/>
        <a:lstStyle/>
        <a:p>
          <a:endParaRPr lang="es-ES"/>
        </a:p>
      </dgm:t>
    </dgm:pt>
    <dgm:pt modelId="{C9BC04BB-0E1E-44D9-B831-C318C07AC267}" type="sibTrans" cxnId="{B7D67D22-9AE1-49ED-8C0C-FDB12595F0E4}">
      <dgm:prSet/>
      <dgm:spPr/>
      <dgm:t>
        <a:bodyPr/>
        <a:lstStyle/>
        <a:p>
          <a:endParaRPr lang="es-ES"/>
        </a:p>
      </dgm:t>
    </dgm:pt>
    <dgm:pt modelId="{8FE7127D-0B4C-4F1B-A877-84ABF0AC3D14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Analistas (x3)</a:t>
          </a:r>
        </a:p>
      </dgm:t>
    </dgm:pt>
    <dgm:pt modelId="{7FA18554-6672-4D6E-BA0C-736CC6B43532}" type="parTrans" cxnId="{B84D30B2-116E-4650-AC57-A98EB0EAEF59}">
      <dgm:prSet/>
      <dgm:spPr/>
      <dgm:t>
        <a:bodyPr/>
        <a:lstStyle/>
        <a:p>
          <a:endParaRPr lang="es-ES"/>
        </a:p>
      </dgm:t>
    </dgm:pt>
    <dgm:pt modelId="{95891927-28D9-43BF-B094-B3D28C9DC4E0}" type="sibTrans" cxnId="{B84D30B2-116E-4650-AC57-A98EB0EAEF59}">
      <dgm:prSet/>
      <dgm:spPr/>
      <dgm:t>
        <a:bodyPr/>
        <a:lstStyle/>
        <a:p>
          <a:endParaRPr lang="es-ES"/>
        </a:p>
      </dgm:t>
    </dgm:pt>
    <dgm:pt modelId="{CBEB6AAB-2246-46D9-BC31-B23F0B7FBA0D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Subgerente </a:t>
          </a:r>
          <a:r>
            <a:rPr lang="es-ES" sz="1600" b="1" noProof="0" dirty="0" err="1">
              <a:latin typeface="Trebuchet MS" panose="020B0603020202020204" pitchFamily="34" charset="0"/>
            </a:rPr>
            <a:t>Workforce</a:t>
          </a:r>
          <a:r>
            <a:rPr lang="es-ES" sz="1600" b="1" noProof="0" dirty="0">
              <a:latin typeface="Trebuchet MS" panose="020B0603020202020204" pitchFamily="34" charset="0"/>
            </a:rPr>
            <a:t> Management</a:t>
          </a:r>
        </a:p>
      </dgm:t>
    </dgm:pt>
    <dgm:pt modelId="{C4CBC1A0-A8CD-417D-A60D-B77D97A663DE}" type="parTrans" cxnId="{DD6B891E-B481-41EB-9A01-3173371B746F}">
      <dgm:prSet/>
      <dgm:spPr/>
      <dgm:t>
        <a:bodyPr/>
        <a:lstStyle/>
        <a:p>
          <a:endParaRPr lang="es-ES"/>
        </a:p>
      </dgm:t>
    </dgm:pt>
    <dgm:pt modelId="{6510652D-91E7-40CA-93D2-D4E7DCEEE635}" type="sibTrans" cxnId="{DD6B891E-B481-41EB-9A01-3173371B746F}">
      <dgm:prSet/>
      <dgm:spPr/>
      <dgm:t>
        <a:bodyPr/>
        <a:lstStyle/>
        <a:p>
          <a:endParaRPr lang="es-ES"/>
        </a:p>
      </dgm:t>
    </dgm:pt>
    <dgm:pt modelId="{99B0E552-2D48-4C4E-8C11-FBC098F9EA0C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Analistas (x2)</a:t>
          </a:r>
        </a:p>
      </dgm:t>
    </dgm:pt>
    <dgm:pt modelId="{E6C37400-81E3-432A-9851-146BCEF775F9}" type="parTrans" cxnId="{E75CD84D-FF1A-4905-A32E-C95D847C355E}">
      <dgm:prSet/>
      <dgm:spPr/>
      <dgm:t>
        <a:bodyPr/>
        <a:lstStyle/>
        <a:p>
          <a:endParaRPr lang="es-ES"/>
        </a:p>
      </dgm:t>
    </dgm:pt>
    <dgm:pt modelId="{C8984021-537A-4690-867F-AF190492BA11}" type="sibTrans" cxnId="{E75CD84D-FF1A-4905-A32E-C95D847C355E}">
      <dgm:prSet/>
      <dgm:spPr/>
      <dgm:t>
        <a:bodyPr/>
        <a:lstStyle/>
        <a:p>
          <a:endParaRPr lang="es-ES"/>
        </a:p>
      </dgm:t>
    </dgm:pt>
    <dgm:pt modelId="{57431B7C-28A8-47D2-9C60-8133ADBA991D}">
      <dgm:prSet phldrT="[Texto]" custT="1"/>
      <dgm:spPr/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Subgerente de Tecnología</a:t>
          </a:r>
        </a:p>
      </dgm:t>
    </dgm:pt>
    <dgm:pt modelId="{46C820D3-CE82-45AC-958F-E124BD947EBD}" type="parTrans" cxnId="{9B906FC3-7FED-412E-A928-BCE3437407B0}">
      <dgm:prSet/>
      <dgm:spPr/>
      <dgm:t>
        <a:bodyPr/>
        <a:lstStyle/>
        <a:p>
          <a:endParaRPr lang="es-ES"/>
        </a:p>
      </dgm:t>
    </dgm:pt>
    <dgm:pt modelId="{5A6A9F7D-D11C-4785-A43E-E5B06C368F6E}" type="sibTrans" cxnId="{9B906FC3-7FED-412E-A928-BCE3437407B0}">
      <dgm:prSet/>
      <dgm:spPr/>
      <dgm:t>
        <a:bodyPr/>
        <a:lstStyle/>
        <a:p>
          <a:endParaRPr lang="es-ES"/>
        </a:p>
      </dgm:t>
    </dgm:pt>
    <dgm:pt modelId="{126E86E6-A922-4FFE-AAEA-17D4284F800E}">
      <dgm:prSet phldrT="[Texto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sz="1600" b="1" noProof="0" dirty="0">
              <a:latin typeface="Trebuchet MS" panose="020B0603020202020204" pitchFamily="34" charset="0"/>
            </a:rPr>
            <a:t>Analistas (x3)</a:t>
          </a:r>
        </a:p>
      </dgm:t>
    </dgm:pt>
    <dgm:pt modelId="{1BC06C10-AE8D-42BB-9CBA-947609EE46FB}" type="parTrans" cxnId="{C6043FAA-AD90-49F7-ADA4-E4403B394E60}">
      <dgm:prSet/>
      <dgm:spPr/>
      <dgm:t>
        <a:bodyPr/>
        <a:lstStyle/>
        <a:p>
          <a:endParaRPr lang="es-ES"/>
        </a:p>
      </dgm:t>
    </dgm:pt>
    <dgm:pt modelId="{A9504855-ED92-462E-8203-7AAE112A1F12}" type="sibTrans" cxnId="{C6043FAA-AD90-49F7-ADA4-E4403B394E60}">
      <dgm:prSet/>
      <dgm:spPr/>
      <dgm:t>
        <a:bodyPr/>
        <a:lstStyle/>
        <a:p>
          <a:endParaRPr lang="es-ES"/>
        </a:p>
      </dgm:t>
    </dgm:pt>
    <dgm:pt modelId="{867E27FC-05B7-4077-8946-84CA857EC5D9}">
      <dgm:prSet phldrT="[Texto]" custT="1"/>
      <dgm:spPr>
        <a:solidFill>
          <a:srgbClr val="A5A5A5">
            <a:lumMod val="7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10160" tIns="10160" rIns="10160" bIns="10160" numCol="1" spcCol="1270" anchor="ctr" anchorCtr="0"/>
        <a:lstStyle/>
        <a:p>
          <a:r>
            <a:rPr lang="es-ES" sz="1600" b="1" kern="1200" noProof="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</a:rPr>
            <a:t>Asistente </a:t>
          </a:r>
        </a:p>
      </dgm:t>
    </dgm:pt>
    <dgm:pt modelId="{08B79322-44DA-4FA2-90FF-C616BABF2634}" type="parTrans" cxnId="{96C7BB5E-1910-4F14-AA86-B407B01CC8B8}">
      <dgm:prSet/>
      <dgm:spPr/>
      <dgm:t>
        <a:bodyPr/>
        <a:lstStyle/>
        <a:p>
          <a:endParaRPr lang="es-ES"/>
        </a:p>
      </dgm:t>
    </dgm:pt>
    <dgm:pt modelId="{D188421E-2D4A-457F-96C3-BC5DA9B8BC7F}" type="sibTrans" cxnId="{96C7BB5E-1910-4F14-AA86-B407B01CC8B8}">
      <dgm:prSet/>
      <dgm:spPr/>
      <dgm:t>
        <a:bodyPr/>
        <a:lstStyle/>
        <a:p>
          <a:endParaRPr lang="es-ES"/>
        </a:p>
      </dgm:t>
    </dgm:pt>
    <dgm:pt modelId="{0BF9793F-1165-4745-B0FD-C9E844152465}" type="pres">
      <dgm:prSet presAssocID="{7E2EF40D-2A56-4C4B-85D7-9DFCC4987D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677961-A11E-4630-B31C-954206F1F176}" type="pres">
      <dgm:prSet presAssocID="{3B8D1911-1B2A-4453-8188-398964E88EDA}" presName="hierRoot1" presStyleCnt="0">
        <dgm:presLayoutVars>
          <dgm:hierBranch val="init"/>
        </dgm:presLayoutVars>
      </dgm:prSet>
      <dgm:spPr/>
    </dgm:pt>
    <dgm:pt modelId="{C279ADC1-0981-43DC-A9AC-8D6385753452}" type="pres">
      <dgm:prSet presAssocID="{3B8D1911-1B2A-4453-8188-398964E88EDA}" presName="rootComposite1" presStyleCnt="0"/>
      <dgm:spPr/>
    </dgm:pt>
    <dgm:pt modelId="{76B8F8DE-5EE4-4DB3-8F73-445EDD2DACCF}" type="pres">
      <dgm:prSet presAssocID="{3B8D1911-1B2A-4453-8188-398964E88EDA}" presName="rootText1" presStyleLbl="node0" presStyleIdx="0" presStyleCnt="2" custLinFactNeighborY="-28704">
        <dgm:presLayoutVars>
          <dgm:chPref val="3"/>
        </dgm:presLayoutVars>
      </dgm:prSet>
      <dgm:spPr/>
    </dgm:pt>
    <dgm:pt modelId="{68501C3B-3401-4375-BF95-BD16498F9720}" type="pres">
      <dgm:prSet presAssocID="{3B8D1911-1B2A-4453-8188-398964E88EDA}" presName="rootConnector1" presStyleLbl="node1" presStyleIdx="0" presStyleCnt="0"/>
      <dgm:spPr/>
    </dgm:pt>
    <dgm:pt modelId="{76D083C3-5D69-4438-AECF-EA89095E7F24}" type="pres">
      <dgm:prSet presAssocID="{3B8D1911-1B2A-4453-8188-398964E88EDA}" presName="hierChild2" presStyleCnt="0"/>
      <dgm:spPr/>
    </dgm:pt>
    <dgm:pt modelId="{FEFE5EDA-A655-4B4A-9A2F-76DF8D776000}" type="pres">
      <dgm:prSet presAssocID="{612233FB-B7A6-425E-A89D-08615BF9DCE9}" presName="Name37" presStyleLbl="parChTrans1D2" presStyleIdx="0" presStyleCnt="1"/>
      <dgm:spPr/>
    </dgm:pt>
    <dgm:pt modelId="{DD0EB6A9-BCF5-4E9D-8930-551D6FFA64AB}" type="pres">
      <dgm:prSet presAssocID="{F87673FD-FA2B-4081-BEC8-600631BF8F77}" presName="hierRoot2" presStyleCnt="0">
        <dgm:presLayoutVars>
          <dgm:hierBranch val="init"/>
        </dgm:presLayoutVars>
      </dgm:prSet>
      <dgm:spPr/>
    </dgm:pt>
    <dgm:pt modelId="{81562A53-C111-49A7-BD40-531A29257D2D}" type="pres">
      <dgm:prSet presAssocID="{F87673FD-FA2B-4081-BEC8-600631BF8F77}" presName="rootComposite" presStyleCnt="0"/>
      <dgm:spPr/>
    </dgm:pt>
    <dgm:pt modelId="{A5601D84-D025-40C7-A73B-9E4AC2A861CA}" type="pres">
      <dgm:prSet presAssocID="{F87673FD-FA2B-4081-BEC8-600631BF8F77}" presName="rootText" presStyleLbl="node2" presStyleIdx="0" presStyleCnt="1">
        <dgm:presLayoutVars>
          <dgm:chPref val="3"/>
        </dgm:presLayoutVars>
      </dgm:prSet>
      <dgm:spPr/>
    </dgm:pt>
    <dgm:pt modelId="{1219C1A4-CBF8-4237-8816-092073CAC88A}" type="pres">
      <dgm:prSet presAssocID="{F87673FD-FA2B-4081-BEC8-600631BF8F77}" presName="rootConnector" presStyleLbl="node2" presStyleIdx="0" presStyleCnt="1"/>
      <dgm:spPr/>
    </dgm:pt>
    <dgm:pt modelId="{D21EBF53-F184-4F1B-82B7-3BED189373F8}" type="pres">
      <dgm:prSet presAssocID="{F87673FD-FA2B-4081-BEC8-600631BF8F77}" presName="hierChild4" presStyleCnt="0"/>
      <dgm:spPr/>
    </dgm:pt>
    <dgm:pt modelId="{42AA1FBE-C652-40C6-9E46-D73D9FDB34FF}" type="pres">
      <dgm:prSet presAssocID="{8FBA6F66-F007-4F28-B67E-9F77A8BB855F}" presName="Name37" presStyleLbl="parChTrans1D3" presStyleIdx="0" presStyleCnt="3"/>
      <dgm:spPr/>
    </dgm:pt>
    <dgm:pt modelId="{470B1DB5-3453-4E26-BFC4-910A6565FA65}" type="pres">
      <dgm:prSet presAssocID="{D0F3214D-20B2-4462-B795-0C98F5D9C0F1}" presName="hierRoot2" presStyleCnt="0">
        <dgm:presLayoutVars>
          <dgm:hierBranch val="init"/>
        </dgm:presLayoutVars>
      </dgm:prSet>
      <dgm:spPr/>
    </dgm:pt>
    <dgm:pt modelId="{4FDC16E1-EAAB-46E6-9EF5-CBD3C123FB0B}" type="pres">
      <dgm:prSet presAssocID="{D0F3214D-20B2-4462-B795-0C98F5D9C0F1}" presName="rootComposite" presStyleCnt="0"/>
      <dgm:spPr/>
    </dgm:pt>
    <dgm:pt modelId="{8B18143D-F38C-400C-B27A-4F5ADE6334A9}" type="pres">
      <dgm:prSet presAssocID="{D0F3214D-20B2-4462-B795-0C98F5D9C0F1}" presName="rootText" presStyleLbl="node3" presStyleIdx="0" presStyleCnt="3">
        <dgm:presLayoutVars>
          <dgm:chPref val="3"/>
        </dgm:presLayoutVars>
      </dgm:prSet>
      <dgm:spPr>
        <a:xfrm>
          <a:off x="206" y="2955063"/>
          <a:ext cx="1788288" cy="894144"/>
        </a:xfrm>
        <a:prstGeom prst="rect">
          <a:avLst/>
        </a:prstGeom>
      </dgm:spPr>
    </dgm:pt>
    <dgm:pt modelId="{79F10749-A58D-4CE0-B4F9-A1AF34853882}" type="pres">
      <dgm:prSet presAssocID="{D0F3214D-20B2-4462-B795-0C98F5D9C0F1}" presName="rootConnector" presStyleLbl="node3" presStyleIdx="0" presStyleCnt="3"/>
      <dgm:spPr/>
    </dgm:pt>
    <dgm:pt modelId="{BD958581-541D-4FF9-AD44-7AC0835237AA}" type="pres">
      <dgm:prSet presAssocID="{D0F3214D-20B2-4462-B795-0C98F5D9C0F1}" presName="hierChild4" presStyleCnt="0"/>
      <dgm:spPr/>
    </dgm:pt>
    <dgm:pt modelId="{BF85FEED-3ED9-40A4-B913-10B6957690D4}" type="pres">
      <dgm:prSet presAssocID="{4CB369C8-FEB8-444A-8041-66B7773D6EB8}" presName="Name37" presStyleLbl="parChTrans1D4" presStyleIdx="0" presStyleCnt="12"/>
      <dgm:spPr/>
    </dgm:pt>
    <dgm:pt modelId="{FA86AB4B-2CDA-407D-971B-AA3D70B43ACB}" type="pres">
      <dgm:prSet presAssocID="{E8987F7F-87DF-4E0F-B2E1-1C9CCFECFE1F}" presName="hierRoot2" presStyleCnt="0">
        <dgm:presLayoutVars>
          <dgm:hierBranch val="init"/>
        </dgm:presLayoutVars>
      </dgm:prSet>
      <dgm:spPr/>
    </dgm:pt>
    <dgm:pt modelId="{8EC4DF89-E6C3-4FB0-A6C9-A7F2F0673524}" type="pres">
      <dgm:prSet presAssocID="{E8987F7F-87DF-4E0F-B2E1-1C9CCFECFE1F}" presName="rootComposite" presStyleCnt="0"/>
      <dgm:spPr/>
    </dgm:pt>
    <dgm:pt modelId="{8103DFD2-3468-4980-9CB1-0CB04249A71A}" type="pres">
      <dgm:prSet presAssocID="{E8987F7F-87DF-4E0F-B2E1-1C9CCFECFE1F}" presName="rootText" presStyleLbl="node4" presStyleIdx="0" presStyleCnt="12">
        <dgm:presLayoutVars>
          <dgm:chPref val="3"/>
        </dgm:presLayoutVars>
      </dgm:prSet>
      <dgm:spPr/>
    </dgm:pt>
    <dgm:pt modelId="{BC1C2571-23A0-4C08-8B72-3CBD87D9CC48}" type="pres">
      <dgm:prSet presAssocID="{E8987F7F-87DF-4E0F-B2E1-1C9CCFECFE1F}" presName="rootConnector" presStyleLbl="node4" presStyleIdx="0" presStyleCnt="12"/>
      <dgm:spPr/>
    </dgm:pt>
    <dgm:pt modelId="{B4B4EB6B-ACC4-48B1-A808-31A8D58A86F9}" type="pres">
      <dgm:prSet presAssocID="{E8987F7F-87DF-4E0F-B2E1-1C9CCFECFE1F}" presName="hierChild4" presStyleCnt="0"/>
      <dgm:spPr/>
    </dgm:pt>
    <dgm:pt modelId="{CEC91A0C-00B7-4513-825D-557D0A48691B}" type="pres">
      <dgm:prSet presAssocID="{E8987F7F-87DF-4E0F-B2E1-1C9CCFECFE1F}" presName="hierChild5" presStyleCnt="0"/>
      <dgm:spPr/>
    </dgm:pt>
    <dgm:pt modelId="{EC19DCCF-E7D7-4647-9425-CD65DE698C3F}" type="pres">
      <dgm:prSet presAssocID="{D0F3214D-20B2-4462-B795-0C98F5D9C0F1}" presName="hierChild5" presStyleCnt="0"/>
      <dgm:spPr/>
    </dgm:pt>
    <dgm:pt modelId="{43679C01-01B1-4D2F-BE68-D3700467CC7C}" type="pres">
      <dgm:prSet presAssocID="{066185F0-FEBE-4059-9102-08A7CFD2A378}" presName="Name37" presStyleLbl="parChTrans1D3" presStyleIdx="1" presStyleCnt="3"/>
      <dgm:spPr/>
    </dgm:pt>
    <dgm:pt modelId="{AA11ECAB-0C3B-4754-A8BC-1D717F85257A}" type="pres">
      <dgm:prSet presAssocID="{20308954-9BA4-4FE8-8192-C63CF9F20B8F}" presName="hierRoot2" presStyleCnt="0">
        <dgm:presLayoutVars>
          <dgm:hierBranch val="init"/>
        </dgm:presLayoutVars>
      </dgm:prSet>
      <dgm:spPr/>
    </dgm:pt>
    <dgm:pt modelId="{8DB1D698-DE45-4975-AE93-CF28F6A6BAC3}" type="pres">
      <dgm:prSet presAssocID="{20308954-9BA4-4FE8-8192-C63CF9F20B8F}" presName="rootComposite" presStyleCnt="0"/>
      <dgm:spPr/>
    </dgm:pt>
    <dgm:pt modelId="{272284C2-DE74-4B72-A477-F50A8881DDB6}" type="pres">
      <dgm:prSet presAssocID="{20308954-9BA4-4FE8-8192-C63CF9F20B8F}" presName="rootText" presStyleLbl="node3" presStyleIdx="1" presStyleCnt="3">
        <dgm:presLayoutVars>
          <dgm:chPref val="3"/>
        </dgm:presLayoutVars>
      </dgm:prSet>
      <dgm:spPr/>
    </dgm:pt>
    <dgm:pt modelId="{A7D65D1C-7889-4723-9A91-D73086FF689D}" type="pres">
      <dgm:prSet presAssocID="{20308954-9BA4-4FE8-8192-C63CF9F20B8F}" presName="rootConnector" presStyleLbl="node3" presStyleIdx="1" presStyleCnt="3"/>
      <dgm:spPr/>
    </dgm:pt>
    <dgm:pt modelId="{D0350679-C987-425C-B343-1F90B90CB431}" type="pres">
      <dgm:prSet presAssocID="{20308954-9BA4-4FE8-8192-C63CF9F20B8F}" presName="hierChild4" presStyleCnt="0"/>
      <dgm:spPr/>
    </dgm:pt>
    <dgm:pt modelId="{835F4C1D-9769-4014-9F0E-0D96B7E7B2E3}" type="pres">
      <dgm:prSet presAssocID="{5B1895D7-0315-41EC-B021-2C7ADB4BAC14}" presName="Name37" presStyleLbl="parChTrans1D4" presStyleIdx="1" presStyleCnt="12"/>
      <dgm:spPr/>
    </dgm:pt>
    <dgm:pt modelId="{0B9C0F06-5F95-45ED-B9A0-DEACE7F4025B}" type="pres">
      <dgm:prSet presAssocID="{6241F21C-71FB-4B88-97AF-B264F3A2309F}" presName="hierRoot2" presStyleCnt="0">
        <dgm:presLayoutVars>
          <dgm:hierBranch val="init"/>
        </dgm:presLayoutVars>
      </dgm:prSet>
      <dgm:spPr/>
    </dgm:pt>
    <dgm:pt modelId="{1EF78923-14D2-430A-8B8E-74CA522DA27C}" type="pres">
      <dgm:prSet presAssocID="{6241F21C-71FB-4B88-97AF-B264F3A2309F}" presName="rootComposite" presStyleCnt="0"/>
      <dgm:spPr/>
    </dgm:pt>
    <dgm:pt modelId="{57D3BCA0-6479-4915-93E4-21851ED1B6C3}" type="pres">
      <dgm:prSet presAssocID="{6241F21C-71FB-4B88-97AF-B264F3A2309F}" presName="rootText" presStyleLbl="node4" presStyleIdx="1" presStyleCnt="12">
        <dgm:presLayoutVars>
          <dgm:chPref val="3"/>
        </dgm:presLayoutVars>
      </dgm:prSet>
      <dgm:spPr/>
    </dgm:pt>
    <dgm:pt modelId="{B74F1BFD-EB51-44C3-9398-B48D3448688D}" type="pres">
      <dgm:prSet presAssocID="{6241F21C-71FB-4B88-97AF-B264F3A2309F}" presName="rootConnector" presStyleLbl="node4" presStyleIdx="1" presStyleCnt="12"/>
      <dgm:spPr/>
    </dgm:pt>
    <dgm:pt modelId="{0137092F-5583-4E53-9192-DB9B47D2A660}" type="pres">
      <dgm:prSet presAssocID="{6241F21C-71FB-4B88-97AF-B264F3A2309F}" presName="hierChild4" presStyleCnt="0"/>
      <dgm:spPr/>
    </dgm:pt>
    <dgm:pt modelId="{DF01C5AB-3B41-43E7-992D-DBA9DEEBECC3}" type="pres">
      <dgm:prSet presAssocID="{F0AFD552-50A0-49DA-8767-4F82896B7014}" presName="Name37" presStyleLbl="parChTrans1D4" presStyleIdx="2" presStyleCnt="12"/>
      <dgm:spPr/>
    </dgm:pt>
    <dgm:pt modelId="{DE73FA2E-8A83-4FC6-B026-B0FD7C83CDF4}" type="pres">
      <dgm:prSet presAssocID="{6CAF8633-FC36-4940-A793-9B7DA417BA6B}" presName="hierRoot2" presStyleCnt="0">
        <dgm:presLayoutVars>
          <dgm:hierBranch val="init"/>
        </dgm:presLayoutVars>
      </dgm:prSet>
      <dgm:spPr/>
    </dgm:pt>
    <dgm:pt modelId="{93463AE4-3034-4BD0-BD70-BD874379F4BC}" type="pres">
      <dgm:prSet presAssocID="{6CAF8633-FC36-4940-A793-9B7DA417BA6B}" presName="rootComposite" presStyleCnt="0"/>
      <dgm:spPr/>
    </dgm:pt>
    <dgm:pt modelId="{6162C640-25BE-4E71-BA7C-9499B4EE867B}" type="pres">
      <dgm:prSet presAssocID="{6CAF8633-FC36-4940-A793-9B7DA417BA6B}" presName="rootText" presStyleLbl="node4" presStyleIdx="2" presStyleCnt="12">
        <dgm:presLayoutVars>
          <dgm:chPref val="3"/>
        </dgm:presLayoutVars>
      </dgm:prSet>
      <dgm:spPr/>
    </dgm:pt>
    <dgm:pt modelId="{3B26FFF5-3269-4510-8633-F198C8F29422}" type="pres">
      <dgm:prSet presAssocID="{6CAF8633-FC36-4940-A793-9B7DA417BA6B}" presName="rootConnector" presStyleLbl="node4" presStyleIdx="2" presStyleCnt="12"/>
      <dgm:spPr/>
    </dgm:pt>
    <dgm:pt modelId="{AB0585ED-5CC8-4C2C-831B-83CB937863BD}" type="pres">
      <dgm:prSet presAssocID="{6CAF8633-FC36-4940-A793-9B7DA417BA6B}" presName="hierChild4" presStyleCnt="0"/>
      <dgm:spPr/>
    </dgm:pt>
    <dgm:pt modelId="{7FCE1891-039B-4FE1-B3C2-232D42457955}" type="pres">
      <dgm:prSet presAssocID="{FF19AABE-EBA5-4F05-A953-F81D090DA8B1}" presName="Name37" presStyleLbl="parChTrans1D4" presStyleIdx="3" presStyleCnt="12"/>
      <dgm:spPr/>
    </dgm:pt>
    <dgm:pt modelId="{9B328058-820C-4910-B971-36C315F8EF7F}" type="pres">
      <dgm:prSet presAssocID="{44DD3E79-1955-4FA6-982C-73DE4386456C}" presName="hierRoot2" presStyleCnt="0">
        <dgm:presLayoutVars>
          <dgm:hierBranch val="init"/>
        </dgm:presLayoutVars>
      </dgm:prSet>
      <dgm:spPr/>
    </dgm:pt>
    <dgm:pt modelId="{A8EB3594-A670-476A-9018-648CBC86AC26}" type="pres">
      <dgm:prSet presAssocID="{44DD3E79-1955-4FA6-982C-73DE4386456C}" presName="rootComposite" presStyleCnt="0"/>
      <dgm:spPr/>
    </dgm:pt>
    <dgm:pt modelId="{615878DE-1BFA-4E19-B4DA-E38BBF122B77}" type="pres">
      <dgm:prSet presAssocID="{44DD3E79-1955-4FA6-982C-73DE4386456C}" presName="rootText" presStyleLbl="node4" presStyleIdx="3" presStyleCnt="12">
        <dgm:presLayoutVars>
          <dgm:chPref val="3"/>
        </dgm:presLayoutVars>
      </dgm:prSet>
      <dgm:spPr/>
    </dgm:pt>
    <dgm:pt modelId="{A35F18F5-FC43-46C9-AC42-AB4776BAA346}" type="pres">
      <dgm:prSet presAssocID="{44DD3E79-1955-4FA6-982C-73DE4386456C}" presName="rootConnector" presStyleLbl="node4" presStyleIdx="3" presStyleCnt="12"/>
      <dgm:spPr/>
    </dgm:pt>
    <dgm:pt modelId="{BEBD793B-E80A-43BB-98DF-D263183A99C0}" type="pres">
      <dgm:prSet presAssocID="{44DD3E79-1955-4FA6-982C-73DE4386456C}" presName="hierChild4" presStyleCnt="0"/>
      <dgm:spPr/>
    </dgm:pt>
    <dgm:pt modelId="{75893221-AF5D-4CE1-871A-7170C4D48B44}" type="pres">
      <dgm:prSet presAssocID="{44DD3E79-1955-4FA6-982C-73DE4386456C}" presName="hierChild5" presStyleCnt="0"/>
      <dgm:spPr/>
    </dgm:pt>
    <dgm:pt modelId="{7ABC2CA0-54CB-4D79-A5CD-9FD4FD98F869}" type="pres">
      <dgm:prSet presAssocID="{6CAF8633-FC36-4940-A793-9B7DA417BA6B}" presName="hierChild5" presStyleCnt="0"/>
      <dgm:spPr/>
    </dgm:pt>
    <dgm:pt modelId="{38078B53-6758-4641-93D8-558ACB086F69}" type="pres">
      <dgm:prSet presAssocID="{6241F21C-71FB-4B88-97AF-B264F3A2309F}" presName="hierChild5" presStyleCnt="0"/>
      <dgm:spPr/>
    </dgm:pt>
    <dgm:pt modelId="{89E0F365-F7CD-436C-9D59-D579B7FD464A}" type="pres">
      <dgm:prSet presAssocID="{20308954-9BA4-4FE8-8192-C63CF9F20B8F}" presName="hierChild5" presStyleCnt="0"/>
      <dgm:spPr/>
    </dgm:pt>
    <dgm:pt modelId="{7F9092FE-4E6B-4F04-8CB1-E034DE6C849D}" type="pres">
      <dgm:prSet presAssocID="{F7537458-D2CA-4EA7-9AFC-7D23E2263AA8}" presName="Name37" presStyleLbl="parChTrans1D3" presStyleIdx="2" presStyleCnt="3"/>
      <dgm:spPr/>
    </dgm:pt>
    <dgm:pt modelId="{35B6BE92-0BAF-4A79-B5BD-084A3F0C2223}" type="pres">
      <dgm:prSet presAssocID="{BB454B34-2178-4563-88AC-0ED31FA3CF09}" presName="hierRoot2" presStyleCnt="0">
        <dgm:presLayoutVars>
          <dgm:hierBranch val="init"/>
        </dgm:presLayoutVars>
      </dgm:prSet>
      <dgm:spPr/>
    </dgm:pt>
    <dgm:pt modelId="{A853498F-40C6-42F5-B5C0-CEC1998C7142}" type="pres">
      <dgm:prSet presAssocID="{BB454B34-2178-4563-88AC-0ED31FA3CF09}" presName="rootComposite" presStyleCnt="0"/>
      <dgm:spPr/>
    </dgm:pt>
    <dgm:pt modelId="{914CC5AD-560B-414E-9BB6-AE04E45FD957}" type="pres">
      <dgm:prSet presAssocID="{BB454B34-2178-4563-88AC-0ED31FA3CF09}" presName="rootText" presStyleLbl="node3" presStyleIdx="2" presStyleCnt="3">
        <dgm:presLayoutVars>
          <dgm:chPref val="3"/>
        </dgm:presLayoutVars>
      </dgm:prSet>
      <dgm:spPr/>
    </dgm:pt>
    <dgm:pt modelId="{B120592C-B712-401B-B545-7A44FF083E67}" type="pres">
      <dgm:prSet presAssocID="{BB454B34-2178-4563-88AC-0ED31FA3CF09}" presName="rootConnector" presStyleLbl="node3" presStyleIdx="2" presStyleCnt="3"/>
      <dgm:spPr/>
    </dgm:pt>
    <dgm:pt modelId="{F7BD7702-61B8-4D15-829C-E5F7A5030D8C}" type="pres">
      <dgm:prSet presAssocID="{BB454B34-2178-4563-88AC-0ED31FA3CF09}" presName="hierChild4" presStyleCnt="0"/>
      <dgm:spPr/>
    </dgm:pt>
    <dgm:pt modelId="{0C539629-C632-4B29-8B62-8151C5EB8B96}" type="pres">
      <dgm:prSet presAssocID="{11482430-6DDA-4CC3-A4AE-924050F3BCB0}" presName="Name37" presStyleLbl="parChTrans1D4" presStyleIdx="4" presStyleCnt="12"/>
      <dgm:spPr/>
    </dgm:pt>
    <dgm:pt modelId="{376F6693-4750-4DF2-A1C9-8C98C2FBE67D}" type="pres">
      <dgm:prSet presAssocID="{0971CB42-6189-4C1D-9F13-BC133D009D55}" presName="hierRoot2" presStyleCnt="0">
        <dgm:presLayoutVars>
          <dgm:hierBranch val="init"/>
        </dgm:presLayoutVars>
      </dgm:prSet>
      <dgm:spPr/>
    </dgm:pt>
    <dgm:pt modelId="{9177C269-5F4E-4D4C-AF60-175CD2136322}" type="pres">
      <dgm:prSet presAssocID="{0971CB42-6189-4C1D-9F13-BC133D009D55}" presName="rootComposite" presStyleCnt="0"/>
      <dgm:spPr/>
    </dgm:pt>
    <dgm:pt modelId="{EB79BB8B-4913-4340-B920-129CE1DE7FC1}" type="pres">
      <dgm:prSet presAssocID="{0971CB42-6189-4C1D-9F13-BC133D009D55}" presName="rootText" presStyleLbl="node4" presStyleIdx="4" presStyleCnt="12">
        <dgm:presLayoutVars>
          <dgm:chPref val="3"/>
        </dgm:presLayoutVars>
      </dgm:prSet>
      <dgm:spPr/>
    </dgm:pt>
    <dgm:pt modelId="{EB3C1C8C-F143-4A4F-9A52-0CC75F3F512E}" type="pres">
      <dgm:prSet presAssocID="{0971CB42-6189-4C1D-9F13-BC133D009D55}" presName="rootConnector" presStyleLbl="node4" presStyleIdx="4" presStyleCnt="12"/>
      <dgm:spPr/>
    </dgm:pt>
    <dgm:pt modelId="{8FDB7E3D-6303-4BE8-A419-FD6296CAA00B}" type="pres">
      <dgm:prSet presAssocID="{0971CB42-6189-4C1D-9F13-BC133D009D55}" presName="hierChild4" presStyleCnt="0"/>
      <dgm:spPr/>
    </dgm:pt>
    <dgm:pt modelId="{5F46AB85-43BD-4661-B9A2-AA51EBD642CD}" type="pres">
      <dgm:prSet presAssocID="{98C91438-BC66-4D3B-92AF-4603B6044A76}" presName="Name37" presStyleLbl="parChTrans1D4" presStyleIdx="5" presStyleCnt="12"/>
      <dgm:spPr/>
    </dgm:pt>
    <dgm:pt modelId="{78E1D7E6-9261-4DC2-9478-FC4EC07412E4}" type="pres">
      <dgm:prSet presAssocID="{83B23A5D-E6DB-4872-ABF0-D33CA04D9EEE}" presName="hierRoot2" presStyleCnt="0">
        <dgm:presLayoutVars>
          <dgm:hierBranch val="init"/>
        </dgm:presLayoutVars>
      </dgm:prSet>
      <dgm:spPr/>
    </dgm:pt>
    <dgm:pt modelId="{D6E37B41-A074-40C5-88B0-4ADCFDE7CE3E}" type="pres">
      <dgm:prSet presAssocID="{83B23A5D-E6DB-4872-ABF0-D33CA04D9EEE}" presName="rootComposite" presStyleCnt="0"/>
      <dgm:spPr/>
    </dgm:pt>
    <dgm:pt modelId="{A26C295A-F294-49C7-BD89-B6C7BFA784C3}" type="pres">
      <dgm:prSet presAssocID="{83B23A5D-E6DB-4872-ABF0-D33CA04D9EEE}" presName="rootText" presStyleLbl="node4" presStyleIdx="5" presStyleCnt="12">
        <dgm:presLayoutVars>
          <dgm:chPref val="3"/>
        </dgm:presLayoutVars>
      </dgm:prSet>
      <dgm:spPr/>
    </dgm:pt>
    <dgm:pt modelId="{68E72378-F890-495A-BE9D-C0247F7F1A20}" type="pres">
      <dgm:prSet presAssocID="{83B23A5D-E6DB-4872-ABF0-D33CA04D9EEE}" presName="rootConnector" presStyleLbl="node4" presStyleIdx="5" presStyleCnt="12"/>
      <dgm:spPr/>
    </dgm:pt>
    <dgm:pt modelId="{0CCF2C0E-1298-47EA-B02B-EA43DCE0F859}" type="pres">
      <dgm:prSet presAssocID="{83B23A5D-E6DB-4872-ABF0-D33CA04D9EEE}" presName="hierChild4" presStyleCnt="0"/>
      <dgm:spPr/>
    </dgm:pt>
    <dgm:pt modelId="{52486327-917C-4451-A22F-BF70D617AA6D}" type="pres">
      <dgm:prSet presAssocID="{83B23A5D-E6DB-4872-ABF0-D33CA04D9EEE}" presName="hierChild5" presStyleCnt="0"/>
      <dgm:spPr/>
    </dgm:pt>
    <dgm:pt modelId="{7597CA1F-03CE-4E73-AFC3-B144D2DDEB7D}" type="pres">
      <dgm:prSet presAssocID="{0971CB42-6189-4C1D-9F13-BC133D009D55}" presName="hierChild5" presStyleCnt="0"/>
      <dgm:spPr/>
    </dgm:pt>
    <dgm:pt modelId="{6A59EBFA-FEBF-47AA-A93F-6A6C371D95D0}" type="pres">
      <dgm:prSet presAssocID="{46C820D3-CE82-45AC-958F-E124BD947EBD}" presName="Name37" presStyleLbl="parChTrans1D4" presStyleIdx="6" presStyleCnt="12"/>
      <dgm:spPr/>
    </dgm:pt>
    <dgm:pt modelId="{A819CDAE-F8CC-48FA-A874-D7E126CAC7F8}" type="pres">
      <dgm:prSet presAssocID="{57431B7C-28A8-47D2-9C60-8133ADBA991D}" presName="hierRoot2" presStyleCnt="0">
        <dgm:presLayoutVars>
          <dgm:hierBranch val="init"/>
        </dgm:presLayoutVars>
      </dgm:prSet>
      <dgm:spPr/>
    </dgm:pt>
    <dgm:pt modelId="{AB6C1ADA-9666-4A01-A7F8-B4726FDD7B2D}" type="pres">
      <dgm:prSet presAssocID="{57431B7C-28A8-47D2-9C60-8133ADBA991D}" presName="rootComposite" presStyleCnt="0"/>
      <dgm:spPr/>
    </dgm:pt>
    <dgm:pt modelId="{85735F23-816C-43B9-9DB1-9D7C30654DDE}" type="pres">
      <dgm:prSet presAssocID="{57431B7C-28A8-47D2-9C60-8133ADBA991D}" presName="rootText" presStyleLbl="node4" presStyleIdx="6" presStyleCnt="12">
        <dgm:presLayoutVars>
          <dgm:chPref val="3"/>
        </dgm:presLayoutVars>
      </dgm:prSet>
      <dgm:spPr/>
    </dgm:pt>
    <dgm:pt modelId="{C841E3D5-2643-43C0-AE96-CE53BCB8CF2A}" type="pres">
      <dgm:prSet presAssocID="{57431B7C-28A8-47D2-9C60-8133ADBA991D}" presName="rootConnector" presStyleLbl="node4" presStyleIdx="6" presStyleCnt="12"/>
      <dgm:spPr/>
    </dgm:pt>
    <dgm:pt modelId="{1EEFB24E-9E3D-4FA8-8092-4E310697B9F5}" type="pres">
      <dgm:prSet presAssocID="{57431B7C-28A8-47D2-9C60-8133ADBA991D}" presName="hierChild4" presStyleCnt="0"/>
      <dgm:spPr/>
    </dgm:pt>
    <dgm:pt modelId="{FE418009-D8F7-4BB2-AC0E-68AA9C9B1E18}" type="pres">
      <dgm:prSet presAssocID="{1BC06C10-AE8D-42BB-9CBA-947609EE46FB}" presName="Name37" presStyleLbl="parChTrans1D4" presStyleIdx="7" presStyleCnt="12"/>
      <dgm:spPr/>
    </dgm:pt>
    <dgm:pt modelId="{934B01D5-8C46-4320-B83A-73DF6C1F99A3}" type="pres">
      <dgm:prSet presAssocID="{126E86E6-A922-4FFE-AAEA-17D4284F800E}" presName="hierRoot2" presStyleCnt="0">
        <dgm:presLayoutVars>
          <dgm:hierBranch val="init"/>
        </dgm:presLayoutVars>
      </dgm:prSet>
      <dgm:spPr/>
    </dgm:pt>
    <dgm:pt modelId="{5CF35A4B-7203-4F3D-9977-241F28CAF967}" type="pres">
      <dgm:prSet presAssocID="{126E86E6-A922-4FFE-AAEA-17D4284F800E}" presName="rootComposite" presStyleCnt="0"/>
      <dgm:spPr/>
    </dgm:pt>
    <dgm:pt modelId="{AA00E482-8E29-4E21-9B58-F2917F2BB448}" type="pres">
      <dgm:prSet presAssocID="{126E86E6-A922-4FFE-AAEA-17D4284F800E}" presName="rootText" presStyleLbl="node4" presStyleIdx="7" presStyleCnt="12">
        <dgm:presLayoutVars>
          <dgm:chPref val="3"/>
        </dgm:presLayoutVars>
      </dgm:prSet>
      <dgm:spPr/>
    </dgm:pt>
    <dgm:pt modelId="{E16746F6-B72C-4F1F-A556-FC876AFA3B6D}" type="pres">
      <dgm:prSet presAssocID="{126E86E6-A922-4FFE-AAEA-17D4284F800E}" presName="rootConnector" presStyleLbl="node4" presStyleIdx="7" presStyleCnt="12"/>
      <dgm:spPr/>
    </dgm:pt>
    <dgm:pt modelId="{BB900A54-4BEA-4523-9ED8-C137355AE5F9}" type="pres">
      <dgm:prSet presAssocID="{126E86E6-A922-4FFE-AAEA-17D4284F800E}" presName="hierChild4" presStyleCnt="0"/>
      <dgm:spPr/>
    </dgm:pt>
    <dgm:pt modelId="{5EA52027-E1AF-4502-ADD1-17BC0C2F1C33}" type="pres">
      <dgm:prSet presAssocID="{126E86E6-A922-4FFE-AAEA-17D4284F800E}" presName="hierChild5" presStyleCnt="0"/>
      <dgm:spPr/>
    </dgm:pt>
    <dgm:pt modelId="{B5877D7A-AF44-4846-BB6A-D734280A8FEF}" type="pres">
      <dgm:prSet presAssocID="{57431B7C-28A8-47D2-9C60-8133ADBA991D}" presName="hierChild5" presStyleCnt="0"/>
      <dgm:spPr/>
    </dgm:pt>
    <dgm:pt modelId="{41E190B4-9368-4660-8CCB-7A234220B825}" type="pres">
      <dgm:prSet presAssocID="{D63ACC78-DDBA-4159-BDC5-771D87E68612}" presName="Name37" presStyleLbl="parChTrans1D4" presStyleIdx="8" presStyleCnt="12"/>
      <dgm:spPr/>
    </dgm:pt>
    <dgm:pt modelId="{804AD421-E587-4EA1-8726-548F2E12DEB8}" type="pres">
      <dgm:prSet presAssocID="{807C4CBF-C134-49EE-92A7-AFFD64A619BD}" presName="hierRoot2" presStyleCnt="0">
        <dgm:presLayoutVars>
          <dgm:hierBranch val="init"/>
        </dgm:presLayoutVars>
      </dgm:prSet>
      <dgm:spPr/>
    </dgm:pt>
    <dgm:pt modelId="{4BDAE91C-61E2-4F60-896A-9BD30CBE6F6F}" type="pres">
      <dgm:prSet presAssocID="{807C4CBF-C134-49EE-92A7-AFFD64A619BD}" presName="rootComposite" presStyleCnt="0"/>
      <dgm:spPr/>
    </dgm:pt>
    <dgm:pt modelId="{E74E6BBE-EC3D-43F0-9B50-4D3543208AF3}" type="pres">
      <dgm:prSet presAssocID="{807C4CBF-C134-49EE-92A7-AFFD64A619BD}" presName="rootText" presStyleLbl="node4" presStyleIdx="8" presStyleCnt="12">
        <dgm:presLayoutVars>
          <dgm:chPref val="3"/>
        </dgm:presLayoutVars>
      </dgm:prSet>
      <dgm:spPr/>
    </dgm:pt>
    <dgm:pt modelId="{B85A4CDB-A026-4B2A-86A9-4DC949F9C132}" type="pres">
      <dgm:prSet presAssocID="{807C4CBF-C134-49EE-92A7-AFFD64A619BD}" presName="rootConnector" presStyleLbl="node4" presStyleIdx="8" presStyleCnt="12"/>
      <dgm:spPr/>
    </dgm:pt>
    <dgm:pt modelId="{B79FA8B8-1B26-4B7A-89D0-EB88C332E338}" type="pres">
      <dgm:prSet presAssocID="{807C4CBF-C134-49EE-92A7-AFFD64A619BD}" presName="hierChild4" presStyleCnt="0"/>
      <dgm:spPr/>
    </dgm:pt>
    <dgm:pt modelId="{0ED22079-9842-429F-BFCE-B9DAA601A1DF}" type="pres">
      <dgm:prSet presAssocID="{7FA18554-6672-4D6E-BA0C-736CC6B43532}" presName="Name37" presStyleLbl="parChTrans1D4" presStyleIdx="9" presStyleCnt="12"/>
      <dgm:spPr/>
    </dgm:pt>
    <dgm:pt modelId="{BF3BD51D-946E-4201-8523-75AB43A95495}" type="pres">
      <dgm:prSet presAssocID="{8FE7127D-0B4C-4F1B-A877-84ABF0AC3D14}" presName="hierRoot2" presStyleCnt="0">
        <dgm:presLayoutVars>
          <dgm:hierBranch val="init"/>
        </dgm:presLayoutVars>
      </dgm:prSet>
      <dgm:spPr/>
    </dgm:pt>
    <dgm:pt modelId="{FDADB584-23E5-4185-BC12-27CDA3B9ED9D}" type="pres">
      <dgm:prSet presAssocID="{8FE7127D-0B4C-4F1B-A877-84ABF0AC3D14}" presName="rootComposite" presStyleCnt="0"/>
      <dgm:spPr/>
    </dgm:pt>
    <dgm:pt modelId="{B081A2AF-1C56-4E29-ACC4-A813032A3BEC}" type="pres">
      <dgm:prSet presAssocID="{8FE7127D-0B4C-4F1B-A877-84ABF0AC3D14}" presName="rootText" presStyleLbl="node4" presStyleIdx="9" presStyleCnt="12">
        <dgm:presLayoutVars>
          <dgm:chPref val="3"/>
        </dgm:presLayoutVars>
      </dgm:prSet>
      <dgm:spPr/>
    </dgm:pt>
    <dgm:pt modelId="{011D783D-3869-432F-80DC-F8D553F638F7}" type="pres">
      <dgm:prSet presAssocID="{8FE7127D-0B4C-4F1B-A877-84ABF0AC3D14}" presName="rootConnector" presStyleLbl="node4" presStyleIdx="9" presStyleCnt="12"/>
      <dgm:spPr/>
    </dgm:pt>
    <dgm:pt modelId="{68DC8519-1E56-45B7-B5D7-6CE48769273D}" type="pres">
      <dgm:prSet presAssocID="{8FE7127D-0B4C-4F1B-A877-84ABF0AC3D14}" presName="hierChild4" presStyleCnt="0"/>
      <dgm:spPr/>
    </dgm:pt>
    <dgm:pt modelId="{EFA80CBB-1AC1-451D-990F-4965EDD94BD1}" type="pres">
      <dgm:prSet presAssocID="{8FE7127D-0B4C-4F1B-A877-84ABF0AC3D14}" presName="hierChild5" presStyleCnt="0"/>
      <dgm:spPr/>
    </dgm:pt>
    <dgm:pt modelId="{8143F28B-7EF7-49BB-BFBE-69D7ACCD1B09}" type="pres">
      <dgm:prSet presAssocID="{807C4CBF-C134-49EE-92A7-AFFD64A619BD}" presName="hierChild5" presStyleCnt="0"/>
      <dgm:spPr/>
    </dgm:pt>
    <dgm:pt modelId="{F09F1736-5B72-4969-8EBE-1DA14F4E7234}" type="pres">
      <dgm:prSet presAssocID="{C4CBC1A0-A8CD-417D-A60D-B77D97A663DE}" presName="Name37" presStyleLbl="parChTrans1D4" presStyleIdx="10" presStyleCnt="12"/>
      <dgm:spPr/>
    </dgm:pt>
    <dgm:pt modelId="{D9AEC002-691B-4F8E-B178-05D8C77D224A}" type="pres">
      <dgm:prSet presAssocID="{CBEB6AAB-2246-46D9-BC31-B23F0B7FBA0D}" presName="hierRoot2" presStyleCnt="0">
        <dgm:presLayoutVars>
          <dgm:hierBranch val="init"/>
        </dgm:presLayoutVars>
      </dgm:prSet>
      <dgm:spPr/>
    </dgm:pt>
    <dgm:pt modelId="{06BCCDE0-E7F0-4FC0-B853-90EC6A58416E}" type="pres">
      <dgm:prSet presAssocID="{CBEB6AAB-2246-46D9-BC31-B23F0B7FBA0D}" presName="rootComposite" presStyleCnt="0"/>
      <dgm:spPr/>
    </dgm:pt>
    <dgm:pt modelId="{9CDB4BCE-B33F-46E0-B3F0-1586E846E0D5}" type="pres">
      <dgm:prSet presAssocID="{CBEB6AAB-2246-46D9-BC31-B23F0B7FBA0D}" presName="rootText" presStyleLbl="node4" presStyleIdx="10" presStyleCnt="12">
        <dgm:presLayoutVars>
          <dgm:chPref val="3"/>
        </dgm:presLayoutVars>
      </dgm:prSet>
      <dgm:spPr/>
    </dgm:pt>
    <dgm:pt modelId="{A20125C7-DCFE-4C47-83F0-67EA967F78B4}" type="pres">
      <dgm:prSet presAssocID="{CBEB6AAB-2246-46D9-BC31-B23F0B7FBA0D}" presName="rootConnector" presStyleLbl="node4" presStyleIdx="10" presStyleCnt="12"/>
      <dgm:spPr/>
    </dgm:pt>
    <dgm:pt modelId="{B29E8D74-7E3E-4E9C-B669-A7B3C901BF1C}" type="pres">
      <dgm:prSet presAssocID="{CBEB6AAB-2246-46D9-BC31-B23F0B7FBA0D}" presName="hierChild4" presStyleCnt="0"/>
      <dgm:spPr/>
    </dgm:pt>
    <dgm:pt modelId="{980AB176-A7D3-4CB7-BE01-6803477A9F77}" type="pres">
      <dgm:prSet presAssocID="{E6C37400-81E3-432A-9851-146BCEF775F9}" presName="Name37" presStyleLbl="parChTrans1D4" presStyleIdx="11" presStyleCnt="12"/>
      <dgm:spPr/>
    </dgm:pt>
    <dgm:pt modelId="{0ECF924B-00BD-4E71-8DE1-9A0FACBEAC4D}" type="pres">
      <dgm:prSet presAssocID="{99B0E552-2D48-4C4E-8C11-FBC098F9EA0C}" presName="hierRoot2" presStyleCnt="0">
        <dgm:presLayoutVars>
          <dgm:hierBranch val="init"/>
        </dgm:presLayoutVars>
      </dgm:prSet>
      <dgm:spPr/>
    </dgm:pt>
    <dgm:pt modelId="{5464D1C5-513C-4BA6-A528-CA6684B2FA21}" type="pres">
      <dgm:prSet presAssocID="{99B0E552-2D48-4C4E-8C11-FBC098F9EA0C}" presName="rootComposite" presStyleCnt="0"/>
      <dgm:spPr/>
    </dgm:pt>
    <dgm:pt modelId="{B9C9841B-3F2B-40AB-AF3C-E89B46D0A49E}" type="pres">
      <dgm:prSet presAssocID="{99B0E552-2D48-4C4E-8C11-FBC098F9EA0C}" presName="rootText" presStyleLbl="node4" presStyleIdx="11" presStyleCnt="12">
        <dgm:presLayoutVars>
          <dgm:chPref val="3"/>
        </dgm:presLayoutVars>
      </dgm:prSet>
      <dgm:spPr/>
    </dgm:pt>
    <dgm:pt modelId="{F9BA2D2A-78FC-4811-BF9E-4B7B2D917AD1}" type="pres">
      <dgm:prSet presAssocID="{99B0E552-2D48-4C4E-8C11-FBC098F9EA0C}" presName="rootConnector" presStyleLbl="node4" presStyleIdx="11" presStyleCnt="12"/>
      <dgm:spPr/>
    </dgm:pt>
    <dgm:pt modelId="{0CE0FEDC-E66C-41A1-A874-3F58DF4AB06F}" type="pres">
      <dgm:prSet presAssocID="{99B0E552-2D48-4C4E-8C11-FBC098F9EA0C}" presName="hierChild4" presStyleCnt="0"/>
      <dgm:spPr/>
    </dgm:pt>
    <dgm:pt modelId="{C5CDF8BD-4AF9-40E1-99FC-72A533DD2A7C}" type="pres">
      <dgm:prSet presAssocID="{99B0E552-2D48-4C4E-8C11-FBC098F9EA0C}" presName="hierChild5" presStyleCnt="0"/>
      <dgm:spPr/>
    </dgm:pt>
    <dgm:pt modelId="{12853AE0-2435-476A-A82D-D9A69B38ADC0}" type="pres">
      <dgm:prSet presAssocID="{CBEB6AAB-2246-46D9-BC31-B23F0B7FBA0D}" presName="hierChild5" presStyleCnt="0"/>
      <dgm:spPr/>
    </dgm:pt>
    <dgm:pt modelId="{49BC6269-4E55-42BE-8908-F5BE227C2BDA}" type="pres">
      <dgm:prSet presAssocID="{BB454B34-2178-4563-88AC-0ED31FA3CF09}" presName="hierChild5" presStyleCnt="0"/>
      <dgm:spPr/>
    </dgm:pt>
    <dgm:pt modelId="{113C9AD1-89E8-49FA-BB7E-728AAF614AF2}" type="pres">
      <dgm:prSet presAssocID="{F87673FD-FA2B-4081-BEC8-600631BF8F77}" presName="hierChild5" presStyleCnt="0"/>
      <dgm:spPr/>
    </dgm:pt>
    <dgm:pt modelId="{1C30381F-C738-4F92-BE25-9C4016E874AC}" type="pres">
      <dgm:prSet presAssocID="{3B8D1911-1B2A-4453-8188-398964E88EDA}" presName="hierChild3" presStyleCnt="0"/>
      <dgm:spPr/>
    </dgm:pt>
    <dgm:pt modelId="{059704AC-DEAD-4660-8F87-6E3344382F80}" type="pres">
      <dgm:prSet presAssocID="{867E27FC-05B7-4077-8946-84CA857EC5D9}" presName="hierRoot1" presStyleCnt="0">
        <dgm:presLayoutVars>
          <dgm:hierBranch val="init"/>
        </dgm:presLayoutVars>
      </dgm:prSet>
      <dgm:spPr/>
    </dgm:pt>
    <dgm:pt modelId="{1D5C97D8-5745-4C11-BB44-57AC08B791E8}" type="pres">
      <dgm:prSet presAssocID="{867E27FC-05B7-4077-8946-84CA857EC5D9}" presName="rootComposite1" presStyleCnt="0"/>
      <dgm:spPr/>
    </dgm:pt>
    <dgm:pt modelId="{394316D8-76AB-4835-9764-1CF84B51D7E4}" type="pres">
      <dgm:prSet presAssocID="{867E27FC-05B7-4077-8946-84CA857EC5D9}" presName="rootText1" presStyleLbl="node0" presStyleIdx="1" presStyleCnt="2" custScaleX="123906" custScaleY="36316" custLinFactNeighborX="-15515" custLinFactNeighborY="84324">
        <dgm:presLayoutVars>
          <dgm:chPref val="3"/>
        </dgm:presLayoutVars>
      </dgm:prSet>
      <dgm:spPr>
        <a:xfrm>
          <a:off x="6174272" y="415693"/>
          <a:ext cx="1788288" cy="894144"/>
        </a:xfrm>
        <a:prstGeom prst="rect">
          <a:avLst/>
        </a:prstGeom>
      </dgm:spPr>
    </dgm:pt>
    <dgm:pt modelId="{DD887920-17FE-42B1-B9DF-51D9E82BD3DD}" type="pres">
      <dgm:prSet presAssocID="{867E27FC-05B7-4077-8946-84CA857EC5D9}" presName="rootConnector1" presStyleLbl="node1" presStyleIdx="0" presStyleCnt="0"/>
      <dgm:spPr/>
    </dgm:pt>
    <dgm:pt modelId="{AA1F19B0-69B6-47EC-B980-58826D058F39}" type="pres">
      <dgm:prSet presAssocID="{867E27FC-05B7-4077-8946-84CA857EC5D9}" presName="hierChild2" presStyleCnt="0"/>
      <dgm:spPr/>
    </dgm:pt>
    <dgm:pt modelId="{922CF747-9998-45BC-92CE-BA176183FE12}" type="pres">
      <dgm:prSet presAssocID="{867E27FC-05B7-4077-8946-84CA857EC5D9}" presName="hierChild3" presStyleCnt="0"/>
      <dgm:spPr/>
    </dgm:pt>
  </dgm:ptLst>
  <dgm:cxnLst>
    <dgm:cxn modelId="{517AAB01-C533-44BC-8868-C6BBEDF1DC03}" type="presOf" srcId="{D63ACC78-DDBA-4159-BDC5-771D87E68612}" destId="{41E190B4-9368-4660-8CCB-7A234220B825}" srcOrd="0" destOrd="0" presId="urn:microsoft.com/office/officeart/2005/8/layout/orgChart1"/>
    <dgm:cxn modelId="{BB5DAD05-DAB4-46EC-9663-DB68B541EEB1}" srcId="{F87673FD-FA2B-4081-BEC8-600631BF8F77}" destId="{20308954-9BA4-4FE8-8192-C63CF9F20B8F}" srcOrd="1" destOrd="0" parTransId="{066185F0-FEBE-4059-9102-08A7CFD2A378}" sibTransId="{F3575584-2CE6-4A83-A0F5-E7744791B48E}"/>
    <dgm:cxn modelId="{F1D6B511-0F30-4B26-81AD-6D4BCD9094D5}" type="presOf" srcId="{57431B7C-28A8-47D2-9C60-8133ADBA991D}" destId="{85735F23-816C-43B9-9DB1-9D7C30654DDE}" srcOrd="0" destOrd="0" presId="urn:microsoft.com/office/officeart/2005/8/layout/orgChart1"/>
    <dgm:cxn modelId="{055BAF12-8432-4B15-883D-8DFCFF725066}" type="presOf" srcId="{F0AFD552-50A0-49DA-8767-4F82896B7014}" destId="{DF01C5AB-3B41-43E7-992D-DBA9DEEBECC3}" srcOrd="0" destOrd="0" presId="urn:microsoft.com/office/officeart/2005/8/layout/orgChart1"/>
    <dgm:cxn modelId="{963E3916-2A1C-4C84-A091-1EF0F9A6498B}" type="presOf" srcId="{BB454B34-2178-4563-88AC-0ED31FA3CF09}" destId="{B120592C-B712-401B-B545-7A44FF083E67}" srcOrd="1" destOrd="0" presId="urn:microsoft.com/office/officeart/2005/8/layout/orgChart1"/>
    <dgm:cxn modelId="{04741A1D-D7D3-4835-82FF-71F4CD2918C4}" type="presOf" srcId="{4CB369C8-FEB8-444A-8041-66B7773D6EB8}" destId="{BF85FEED-3ED9-40A4-B913-10B6957690D4}" srcOrd="0" destOrd="0" presId="urn:microsoft.com/office/officeart/2005/8/layout/orgChart1"/>
    <dgm:cxn modelId="{DD6B891E-B481-41EB-9A01-3173371B746F}" srcId="{BB454B34-2178-4563-88AC-0ED31FA3CF09}" destId="{CBEB6AAB-2246-46D9-BC31-B23F0B7FBA0D}" srcOrd="3" destOrd="0" parTransId="{C4CBC1A0-A8CD-417D-A60D-B77D97A663DE}" sibTransId="{6510652D-91E7-40CA-93D2-D4E7DCEEE635}"/>
    <dgm:cxn modelId="{B7D67D22-9AE1-49ED-8C0C-FDB12595F0E4}" srcId="{BB454B34-2178-4563-88AC-0ED31FA3CF09}" destId="{807C4CBF-C134-49EE-92A7-AFFD64A619BD}" srcOrd="2" destOrd="0" parTransId="{D63ACC78-DDBA-4159-BDC5-771D87E68612}" sibTransId="{C9BC04BB-0E1E-44D9-B831-C318C07AC267}"/>
    <dgm:cxn modelId="{535D8523-977F-4F27-B553-0B72D3616E02}" type="presOf" srcId="{3B8D1911-1B2A-4453-8188-398964E88EDA}" destId="{68501C3B-3401-4375-BF95-BD16498F9720}" srcOrd="1" destOrd="0" presId="urn:microsoft.com/office/officeart/2005/8/layout/orgChart1"/>
    <dgm:cxn modelId="{87318F26-5A68-4A73-BDEC-CD31D229CD62}" type="presOf" srcId="{126E86E6-A922-4FFE-AAEA-17D4284F800E}" destId="{E16746F6-B72C-4F1F-A556-FC876AFA3B6D}" srcOrd="1" destOrd="0" presId="urn:microsoft.com/office/officeart/2005/8/layout/orgChart1"/>
    <dgm:cxn modelId="{28790229-96A8-44AA-9D08-B988792F1A3C}" srcId="{F87673FD-FA2B-4081-BEC8-600631BF8F77}" destId="{D0F3214D-20B2-4462-B795-0C98F5D9C0F1}" srcOrd="0" destOrd="0" parTransId="{8FBA6F66-F007-4F28-B67E-9F77A8BB855F}" sibTransId="{3F3DC7B9-BC74-4FA6-B550-F29FDA7CDC23}"/>
    <dgm:cxn modelId="{B729C92A-133D-4FA3-8F05-A914A6E22F5C}" type="presOf" srcId="{6241F21C-71FB-4B88-97AF-B264F3A2309F}" destId="{57D3BCA0-6479-4915-93E4-21851ED1B6C3}" srcOrd="0" destOrd="0" presId="urn:microsoft.com/office/officeart/2005/8/layout/orgChart1"/>
    <dgm:cxn modelId="{D581732B-C0E3-44C2-BF6D-CD7276BF8BEE}" type="presOf" srcId="{83B23A5D-E6DB-4872-ABF0-D33CA04D9EEE}" destId="{68E72378-F890-495A-BE9D-C0247F7F1A20}" srcOrd="1" destOrd="0" presId="urn:microsoft.com/office/officeart/2005/8/layout/orgChart1"/>
    <dgm:cxn modelId="{E4265332-C7B8-41E1-BC07-F2A9C4A10731}" type="presOf" srcId="{1BC06C10-AE8D-42BB-9CBA-947609EE46FB}" destId="{FE418009-D8F7-4BB2-AC0E-68AA9C9B1E18}" srcOrd="0" destOrd="0" presId="urn:microsoft.com/office/officeart/2005/8/layout/orgChart1"/>
    <dgm:cxn modelId="{51B61D34-22CE-4B09-AE6D-5FAFDBD3FDEE}" type="presOf" srcId="{20308954-9BA4-4FE8-8192-C63CF9F20B8F}" destId="{A7D65D1C-7889-4723-9A91-D73086FF689D}" srcOrd="1" destOrd="0" presId="urn:microsoft.com/office/officeart/2005/8/layout/orgChart1"/>
    <dgm:cxn modelId="{F46C5538-0296-4FDC-8C27-5433223869D0}" type="presOf" srcId="{6241F21C-71FB-4B88-97AF-B264F3A2309F}" destId="{B74F1BFD-EB51-44C3-9398-B48D3448688D}" srcOrd="1" destOrd="0" presId="urn:microsoft.com/office/officeart/2005/8/layout/orgChart1"/>
    <dgm:cxn modelId="{9B46763C-7156-4183-BA4B-9B9502CA0988}" type="presOf" srcId="{066185F0-FEBE-4059-9102-08A7CFD2A378}" destId="{43679C01-01B1-4D2F-BE68-D3700467CC7C}" srcOrd="0" destOrd="0" presId="urn:microsoft.com/office/officeart/2005/8/layout/orgChart1"/>
    <dgm:cxn modelId="{2CF6375E-3388-4F37-A67B-1DE15B57FAD3}" type="presOf" srcId="{6CAF8633-FC36-4940-A793-9B7DA417BA6B}" destId="{3B26FFF5-3269-4510-8633-F198C8F29422}" srcOrd="1" destOrd="0" presId="urn:microsoft.com/office/officeart/2005/8/layout/orgChart1"/>
    <dgm:cxn modelId="{96C7BB5E-1910-4F14-AA86-B407B01CC8B8}" srcId="{7E2EF40D-2A56-4C4B-85D7-9DFCC4987D07}" destId="{867E27FC-05B7-4077-8946-84CA857EC5D9}" srcOrd="1" destOrd="0" parTransId="{08B79322-44DA-4FA2-90FF-C616BABF2634}" sibTransId="{D188421E-2D4A-457F-96C3-BC5DA9B8BC7F}"/>
    <dgm:cxn modelId="{E8402765-D56D-4CEE-BD46-D9FC2CC82E78}" type="presOf" srcId="{7FA18554-6672-4D6E-BA0C-736CC6B43532}" destId="{0ED22079-9842-429F-BFCE-B9DAA601A1DF}" srcOrd="0" destOrd="0" presId="urn:microsoft.com/office/officeart/2005/8/layout/orgChart1"/>
    <dgm:cxn modelId="{A29DFB45-EAD5-42C4-B74D-FD4FD77CDEAC}" type="presOf" srcId="{8FBA6F66-F007-4F28-B67E-9F77A8BB855F}" destId="{42AA1FBE-C652-40C6-9E46-D73D9FDB34FF}" srcOrd="0" destOrd="0" presId="urn:microsoft.com/office/officeart/2005/8/layout/orgChart1"/>
    <dgm:cxn modelId="{3D231247-003A-4C99-BB1B-E0C99CD3ACD1}" type="presOf" srcId="{C4CBC1A0-A8CD-417D-A60D-B77D97A663DE}" destId="{F09F1736-5B72-4969-8EBE-1DA14F4E7234}" srcOrd="0" destOrd="0" presId="urn:microsoft.com/office/officeart/2005/8/layout/orgChart1"/>
    <dgm:cxn modelId="{FE9E5D47-D495-43FE-8FDE-0729D365952E}" type="presOf" srcId="{612233FB-B7A6-425E-A89D-08615BF9DCE9}" destId="{FEFE5EDA-A655-4B4A-9A2F-76DF8D776000}" srcOrd="0" destOrd="0" presId="urn:microsoft.com/office/officeart/2005/8/layout/orgChart1"/>
    <dgm:cxn modelId="{0A3D276A-5607-48C2-8D63-A130C789C33A}" type="presOf" srcId="{867E27FC-05B7-4077-8946-84CA857EC5D9}" destId="{394316D8-76AB-4835-9764-1CF84B51D7E4}" srcOrd="0" destOrd="0" presId="urn:microsoft.com/office/officeart/2005/8/layout/orgChart1"/>
    <dgm:cxn modelId="{C3BF894B-D100-4E07-9EE3-21DB849AA857}" type="presOf" srcId="{11482430-6DDA-4CC3-A4AE-924050F3BCB0}" destId="{0C539629-C632-4B29-8B62-8151C5EB8B96}" srcOrd="0" destOrd="0" presId="urn:microsoft.com/office/officeart/2005/8/layout/orgChart1"/>
    <dgm:cxn modelId="{85A0476C-1E4A-44B1-8B6D-A269ECAC3671}" type="presOf" srcId="{44DD3E79-1955-4FA6-982C-73DE4386456C}" destId="{A35F18F5-FC43-46C9-AC42-AB4776BAA346}" srcOrd="1" destOrd="0" presId="urn:microsoft.com/office/officeart/2005/8/layout/orgChart1"/>
    <dgm:cxn modelId="{E75CD84D-FF1A-4905-A32E-C95D847C355E}" srcId="{CBEB6AAB-2246-46D9-BC31-B23F0B7FBA0D}" destId="{99B0E552-2D48-4C4E-8C11-FBC098F9EA0C}" srcOrd="0" destOrd="0" parTransId="{E6C37400-81E3-432A-9851-146BCEF775F9}" sibTransId="{C8984021-537A-4690-867F-AF190492BA11}"/>
    <dgm:cxn modelId="{27534971-E649-4F14-9BF6-C8062B612CA0}" srcId="{6241F21C-71FB-4B88-97AF-B264F3A2309F}" destId="{6CAF8633-FC36-4940-A793-9B7DA417BA6B}" srcOrd="0" destOrd="0" parTransId="{F0AFD552-50A0-49DA-8767-4F82896B7014}" sibTransId="{C68FCEC5-D8CF-4854-8D88-5742C75979BC}"/>
    <dgm:cxn modelId="{9E3D2A52-FBA1-4CB3-8872-1A8413C43788}" type="presOf" srcId="{8FE7127D-0B4C-4F1B-A877-84ABF0AC3D14}" destId="{011D783D-3869-432F-80DC-F8D553F638F7}" srcOrd="1" destOrd="0" presId="urn:microsoft.com/office/officeart/2005/8/layout/orgChart1"/>
    <dgm:cxn modelId="{DABDB172-AA21-4E02-A938-67B9B0653DE8}" srcId="{20308954-9BA4-4FE8-8192-C63CF9F20B8F}" destId="{6241F21C-71FB-4B88-97AF-B264F3A2309F}" srcOrd="0" destOrd="0" parTransId="{5B1895D7-0315-41EC-B021-2C7ADB4BAC14}" sibTransId="{97364ABF-4A7D-4AA6-BB95-BE8C908FCAE1}"/>
    <dgm:cxn modelId="{01101156-A4BB-4B58-8D66-94EDFC82609A}" type="presOf" srcId="{867E27FC-05B7-4077-8946-84CA857EC5D9}" destId="{DD887920-17FE-42B1-B9DF-51D9E82BD3DD}" srcOrd="1" destOrd="0" presId="urn:microsoft.com/office/officeart/2005/8/layout/orgChart1"/>
    <dgm:cxn modelId="{8AB8DE7A-74C6-4341-87DF-2FB2B274F6B0}" srcId="{F87673FD-FA2B-4081-BEC8-600631BF8F77}" destId="{BB454B34-2178-4563-88AC-0ED31FA3CF09}" srcOrd="2" destOrd="0" parTransId="{F7537458-D2CA-4EA7-9AFC-7D23E2263AA8}" sibTransId="{FA670E13-3FFC-4CB3-AFA6-326D4AFB480A}"/>
    <dgm:cxn modelId="{2C6D307F-9E6B-4127-856E-48C7F1AED69C}" type="presOf" srcId="{20308954-9BA4-4FE8-8192-C63CF9F20B8F}" destId="{272284C2-DE74-4B72-A477-F50A8881DDB6}" srcOrd="0" destOrd="0" presId="urn:microsoft.com/office/officeart/2005/8/layout/orgChart1"/>
    <dgm:cxn modelId="{F0C17E81-EB3A-400C-A59B-57DE74808E0C}" type="presOf" srcId="{CBEB6AAB-2246-46D9-BC31-B23F0B7FBA0D}" destId="{A20125C7-DCFE-4C47-83F0-67EA967F78B4}" srcOrd="1" destOrd="0" presId="urn:microsoft.com/office/officeart/2005/8/layout/orgChart1"/>
    <dgm:cxn modelId="{24C91E82-AE12-4553-829C-1E30B22635C9}" type="presOf" srcId="{E6C37400-81E3-432A-9851-146BCEF775F9}" destId="{980AB176-A7D3-4CB7-BE01-6803477A9F77}" srcOrd="0" destOrd="0" presId="urn:microsoft.com/office/officeart/2005/8/layout/orgChart1"/>
    <dgm:cxn modelId="{FFA6B884-F2DD-4FD8-9CB3-E41F2EF1B30F}" type="presOf" srcId="{99B0E552-2D48-4C4E-8C11-FBC098F9EA0C}" destId="{F9BA2D2A-78FC-4811-BF9E-4B7B2D917AD1}" srcOrd="1" destOrd="0" presId="urn:microsoft.com/office/officeart/2005/8/layout/orgChart1"/>
    <dgm:cxn modelId="{1ECCB789-609C-4A6D-A1AB-E4B2853FC262}" type="presOf" srcId="{0971CB42-6189-4C1D-9F13-BC133D009D55}" destId="{EB3C1C8C-F143-4A4F-9A52-0CC75F3F512E}" srcOrd="1" destOrd="0" presId="urn:microsoft.com/office/officeart/2005/8/layout/orgChart1"/>
    <dgm:cxn modelId="{AC4A8E8A-EFD6-451A-989D-4C9255AA0A24}" type="presOf" srcId="{5B1895D7-0315-41EC-B021-2C7ADB4BAC14}" destId="{835F4C1D-9769-4014-9F0E-0D96B7E7B2E3}" srcOrd="0" destOrd="0" presId="urn:microsoft.com/office/officeart/2005/8/layout/orgChart1"/>
    <dgm:cxn modelId="{924E0990-0A2E-4263-830C-49CDEB6B6AEC}" type="presOf" srcId="{8FE7127D-0B4C-4F1B-A877-84ABF0AC3D14}" destId="{B081A2AF-1C56-4E29-ACC4-A813032A3BEC}" srcOrd="0" destOrd="0" presId="urn:microsoft.com/office/officeart/2005/8/layout/orgChart1"/>
    <dgm:cxn modelId="{336A6891-2455-4519-8230-933A7058EE88}" type="presOf" srcId="{6CAF8633-FC36-4940-A793-9B7DA417BA6B}" destId="{6162C640-25BE-4E71-BA7C-9499B4EE867B}" srcOrd="0" destOrd="0" presId="urn:microsoft.com/office/officeart/2005/8/layout/orgChart1"/>
    <dgm:cxn modelId="{96CEAD94-6F38-460C-A133-DA5795341A75}" srcId="{BB454B34-2178-4563-88AC-0ED31FA3CF09}" destId="{0971CB42-6189-4C1D-9F13-BC133D009D55}" srcOrd="0" destOrd="0" parTransId="{11482430-6DDA-4CC3-A4AE-924050F3BCB0}" sibTransId="{C8C49DAF-3B80-42A8-A4C9-83081BE95091}"/>
    <dgm:cxn modelId="{461C3B99-640F-4D71-B74E-88E7DD034781}" type="presOf" srcId="{44DD3E79-1955-4FA6-982C-73DE4386456C}" destId="{615878DE-1BFA-4E19-B4DA-E38BBF122B77}" srcOrd="0" destOrd="0" presId="urn:microsoft.com/office/officeart/2005/8/layout/orgChart1"/>
    <dgm:cxn modelId="{858C7CA5-E3B2-4ADD-B174-683FAE795D5E}" type="presOf" srcId="{57431B7C-28A8-47D2-9C60-8133ADBA991D}" destId="{C841E3D5-2643-43C0-AE96-CE53BCB8CF2A}" srcOrd="1" destOrd="0" presId="urn:microsoft.com/office/officeart/2005/8/layout/orgChart1"/>
    <dgm:cxn modelId="{C6043FAA-AD90-49F7-ADA4-E4403B394E60}" srcId="{57431B7C-28A8-47D2-9C60-8133ADBA991D}" destId="{126E86E6-A922-4FFE-AAEA-17D4284F800E}" srcOrd="0" destOrd="0" parTransId="{1BC06C10-AE8D-42BB-9CBA-947609EE46FB}" sibTransId="{A9504855-ED92-462E-8203-7AAE112A1F12}"/>
    <dgm:cxn modelId="{328BA1AA-48CA-416C-9CCB-7FA6907A5D19}" type="presOf" srcId="{D0F3214D-20B2-4462-B795-0C98F5D9C0F1}" destId="{8B18143D-F38C-400C-B27A-4F5ADE6334A9}" srcOrd="0" destOrd="0" presId="urn:microsoft.com/office/officeart/2005/8/layout/orgChart1"/>
    <dgm:cxn modelId="{3175CEAD-353A-4796-88A2-6D4793A894B6}" type="presOf" srcId="{98C91438-BC66-4D3B-92AF-4603B6044A76}" destId="{5F46AB85-43BD-4661-B9A2-AA51EBD642CD}" srcOrd="0" destOrd="0" presId="urn:microsoft.com/office/officeart/2005/8/layout/orgChart1"/>
    <dgm:cxn modelId="{B84D30B2-116E-4650-AC57-A98EB0EAEF59}" srcId="{807C4CBF-C134-49EE-92A7-AFFD64A619BD}" destId="{8FE7127D-0B4C-4F1B-A877-84ABF0AC3D14}" srcOrd="0" destOrd="0" parTransId="{7FA18554-6672-4D6E-BA0C-736CC6B43532}" sibTransId="{95891927-28D9-43BF-B094-B3D28C9DC4E0}"/>
    <dgm:cxn modelId="{2B0AF6B6-31A0-4886-83F2-555F8634A623}" type="presOf" srcId="{0971CB42-6189-4C1D-9F13-BC133D009D55}" destId="{EB79BB8B-4913-4340-B920-129CE1DE7FC1}" srcOrd="0" destOrd="0" presId="urn:microsoft.com/office/officeart/2005/8/layout/orgChart1"/>
    <dgm:cxn modelId="{D4C950BE-7C17-4D2D-B54D-A818BB082038}" srcId="{D0F3214D-20B2-4462-B795-0C98F5D9C0F1}" destId="{E8987F7F-87DF-4E0F-B2E1-1C9CCFECFE1F}" srcOrd="0" destOrd="0" parTransId="{4CB369C8-FEB8-444A-8041-66B7773D6EB8}" sibTransId="{140C3DEF-E4E8-4B8B-9A37-467BA94B414E}"/>
    <dgm:cxn modelId="{F0CD63C1-5270-4641-984A-3D87A2CBE4BA}" type="presOf" srcId="{83B23A5D-E6DB-4872-ABF0-D33CA04D9EEE}" destId="{A26C295A-F294-49C7-BD89-B6C7BFA784C3}" srcOrd="0" destOrd="0" presId="urn:microsoft.com/office/officeart/2005/8/layout/orgChart1"/>
    <dgm:cxn modelId="{117298C1-6766-48ED-B3AA-DFD6EDE0D22E}" srcId="{0971CB42-6189-4C1D-9F13-BC133D009D55}" destId="{83B23A5D-E6DB-4872-ABF0-D33CA04D9EEE}" srcOrd="0" destOrd="0" parTransId="{98C91438-BC66-4D3B-92AF-4603B6044A76}" sibTransId="{B2CFDA16-F0C5-48FA-BBF2-34562DAEB914}"/>
    <dgm:cxn modelId="{9B906FC3-7FED-412E-A928-BCE3437407B0}" srcId="{BB454B34-2178-4563-88AC-0ED31FA3CF09}" destId="{57431B7C-28A8-47D2-9C60-8133ADBA991D}" srcOrd="1" destOrd="0" parTransId="{46C820D3-CE82-45AC-958F-E124BD947EBD}" sibTransId="{5A6A9F7D-D11C-4785-A43E-E5B06C368F6E}"/>
    <dgm:cxn modelId="{24D54FC3-170B-4E4E-A04A-117D46AEDCA1}" type="presOf" srcId="{FF19AABE-EBA5-4F05-A953-F81D090DA8B1}" destId="{7FCE1891-039B-4FE1-B3C2-232D42457955}" srcOrd="0" destOrd="0" presId="urn:microsoft.com/office/officeart/2005/8/layout/orgChart1"/>
    <dgm:cxn modelId="{CA5BE3C9-A438-4996-A4CF-01000FA00D88}" srcId="{3B8D1911-1B2A-4453-8188-398964E88EDA}" destId="{F87673FD-FA2B-4081-BEC8-600631BF8F77}" srcOrd="0" destOrd="0" parTransId="{612233FB-B7A6-425E-A89D-08615BF9DCE9}" sibTransId="{D9FC5065-1D7F-4378-BE1F-796FF68AC9BD}"/>
    <dgm:cxn modelId="{383AEEC9-DD67-48CE-A533-08F91F3DC177}" type="presOf" srcId="{F87673FD-FA2B-4081-BEC8-600631BF8F77}" destId="{A5601D84-D025-40C7-A73B-9E4AC2A861CA}" srcOrd="0" destOrd="0" presId="urn:microsoft.com/office/officeart/2005/8/layout/orgChart1"/>
    <dgm:cxn modelId="{3E5F2ECA-5EDB-4422-B78F-CF75AC1F8429}" type="presOf" srcId="{7E2EF40D-2A56-4C4B-85D7-9DFCC4987D07}" destId="{0BF9793F-1165-4745-B0FD-C9E844152465}" srcOrd="0" destOrd="0" presId="urn:microsoft.com/office/officeart/2005/8/layout/orgChart1"/>
    <dgm:cxn modelId="{A7DF76D0-9541-4E81-A347-F72A93DDD5DF}" type="presOf" srcId="{99B0E552-2D48-4C4E-8C11-FBC098F9EA0C}" destId="{B9C9841B-3F2B-40AB-AF3C-E89B46D0A49E}" srcOrd="0" destOrd="0" presId="urn:microsoft.com/office/officeart/2005/8/layout/orgChart1"/>
    <dgm:cxn modelId="{03CF8BD1-4D15-48B8-9610-5FDF84FC0848}" type="presOf" srcId="{3B8D1911-1B2A-4453-8188-398964E88EDA}" destId="{76B8F8DE-5EE4-4DB3-8F73-445EDD2DACCF}" srcOrd="0" destOrd="0" presId="urn:microsoft.com/office/officeart/2005/8/layout/orgChart1"/>
    <dgm:cxn modelId="{F23CFBD3-1D92-41C2-9D6B-2F65345307B1}" srcId="{7E2EF40D-2A56-4C4B-85D7-9DFCC4987D07}" destId="{3B8D1911-1B2A-4453-8188-398964E88EDA}" srcOrd="0" destOrd="0" parTransId="{CA44F27F-4F2F-4D64-8288-7918A06085E7}" sibTransId="{4FCA2128-D894-4AEA-B2CA-34CA0E7AD201}"/>
    <dgm:cxn modelId="{E1DF15DD-459F-4B0E-86AE-37E6EE188546}" type="presOf" srcId="{807C4CBF-C134-49EE-92A7-AFFD64A619BD}" destId="{E74E6BBE-EC3D-43F0-9B50-4D3543208AF3}" srcOrd="0" destOrd="0" presId="urn:microsoft.com/office/officeart/2005/8/layout/orgChart1"/>
    <dgm:cxn modelId="{D6784EDD-DC32-480D-842C-EA28AAFF3411}" type="presOf" srcId="{E8987F7F-87DF-4E0F-B2E1-1C9CCFECFE1F}" destId="{8103DFD2-3468-4980-9CB1-0CB04249A71A}" srcOrd="0" destOrd="0" presId="urn:microsoft.com/office/officeart/2005/8/layout/orgChart1"/>
    <dgm:cxn modelId="{ADF869DE-A5A1-46C5-9335-CF8C7512B20B}" type="presOf" srcId="{D0F3214D-20B2-4462-B795-0C98F5D9C0F1}" destId="{79F10749-A58D-4CE0-B4F9-A1AF34853882}" srcOrd="1" destOrd="0" presId="urn:microsoft.com/office/officeart/2005/8/layout/orgChart1"/>
    <dgm:cxn modelId="{0829B7DE-D498-4B40-ABCB-D9F7354CA867}" type="presOf" srcId="{F7537458-D2CA-4EA7-9AFC-7D23E2263AA8}" destId="{7F9092FE-4E6B-4F04-8CB1-E034DE6C849D}" srcOrd="0" destOrd="0" presId="urn:microsoft.com/office/officeart/2005/8/layout/orgChart1"/>
    <dgm:cxn modelId="{2062C2E0-20A3-40CE-912C-BC48513A8F59}" type="presOf" srcId="{E8987F7F-87DF-4E0F-B2E1-1C9CCFECFE1F}" destId="{BC1C2571-23A0-4C08-8B72-3CBD87D9CC48}" srcOrd="1" destOrd="0" presId="urn:microsoft.com/office/officeart/2005/8/layout/orgChart1"/>
    <dgm:cxn modelId="{526973E1-8B2B-4BAA-8EA6-6DA419A07D09}" type="presOf" srcId="{CBEB6AAB-2246-46D9-BC31-B23F0B7FBA0D}" destId="{9CDB4BCE-B33F-46E0-B3F0-1586E846E0D5}" srcOrd="0" destOrd="0" presId="urn:microsoft.com/office/officeart/2005/8/layout/orgChart1"/>
    <dgm:cxn modelId="{935E6AE4-27C3-4563-91D8-EA475CEDA948}" type="presOf" srcId="{F87673FD-FA2B-4081-BEC8-600631BF8F77}" destId="{1219C1A4-CBF8-4237-8816-092073CAC88A}" srcOrd="1" destOrd="0" presId="urn:microsoft.com/office/officeart/2005/8/layout/orgChart1"/>
    <dgm:cxn modelId="{1D8BBDE4-6D7F-449F-9788-3F29F2E3070C}" type="presOf" srcId="{46C820D3-CE82-45AC-958F-E124BD947EBD}" destId="{6A59EBFA-FEBF-47AA-A93F-6A6C371D95D0}" srcOrd="0" destOrd="0" presId="urn:microsoft.com/office/officeart/2005/8/layout/orgChart1"/>
    <dgm:cxn modelId="{E58BCFE4-6BFD-46A6-8815-8EB0DB0C4A82}" type="presOf" srcId="{807C4CBF-C134-49EE-92A7-AFFD64A619BD}" destId="{B85A4CDB-A026-4B2A-86A9-4DC949F9C132}" srcOrd="1" destOrd="0" presId="urn:microsoft.com/office/officeart/2005/8/layout/orgChart1"/>
    <dgm:cxn modelId="{5BBAAAEC-D5B7-49C8-8FA1-17D12BC4D291}" srcId="{6CAF8633-FC36-4940-A793-9B7DA417BA6B}" destId="{44DD3E79-1955-4FA6-982C-73DE4386456C}" srcOrd="0" destOrd="0" parTransId="{FF19AABE-EBA5-4F05-A953-F81D090DA8B1}" sibTransId="{EA56A181-1807-45C4-919E-00866BF3B014}"/>
    <dgm:cxn modelId="{1E3139FA-AC6A-4C16-BB3A-71B7465A701B}" type="presOf" srcId="{126E86E6-A922-4FFE-AAEA-17D4284F800E}" destId="{AA00E482-8E29-4E21-9B58-F2917F2BB448}" srcOrd="0" destOrd="0" presId="urn:microsoft.com/office/officeart/2005/8/layout/orgChart1"/>
    <dgm:cxn modelId="{D2C784FF-9F5E-4EBB-8C0D-3703309A3884}" type="presOf" srcId="{BB454B34-2178-4563-88AC-0ED31FA3CF09}" destId="{914CC5AD-560B-414E-9BB6-AE04E45FD957}" srcOrd="0" destOrd="0" presId="urn:microsoft.com/office/officeart/2005/8/layout/orgChart1"/>
    <dgm:cxn modelId="{EF4949AC-59AE-4982-92EA-F267924C47A0}" type="presParOf" srcId="{0BF9793F-1165-4745-B0FD-C9E844152465}" destId="{28677961-A11E-4630-B31C-954206F1F176}" srcOrd="0" destOrd="0" presId="urn:microsoft.com/office/officeart/2005/8/layout/orgChart1"/>
    <dgm:cxn modelId="{BA790491-509D-491C-B57C-9F11214769B7}" type="presParOf" srcId="{28677961-A11E-4630-B31C-954206F1F176}" destId="{C279ADC1-0981-43DC-A9AC-8D6385753452}" srcOrd="0" destOrd="0" presId="urn:microsoft.com/office/officeart/2005/8/layout/orgChart1"/>
    <dgm:cxn modelId="{71B0E07E-8FCB-4E15-9FB9-22AD6D8106A8}" type="presParOf" srcId="{C279ADC1-0981-43DC-A9AC-8D6385753452}" destId="{76B8F8DE-5EE4-4DB3-8F73-445EDD2DACCF}" srcOrd="0" destOrd="0" presId="urn:microsoft.com/office/officeart/2005/8/layout/orgChart1"/>
    <dgm:cxn modelId="{3F0D6E06-60A0-45E7-A461-9C34B8799676}" type="presParOf" srcId="{C279ADC1-0981-43DC-A9AC-8D6385753452}" destId="{68501C3B-3401-4375-BF95-BD16498F9720}" srcOrd="1" destOrd="0" presId="urn:microsoft.com/office/officeart/2005/8/layout/orgChart1"/>
    <dgm:cxn modelId="{6E33E3B4-9583-465A-B57E-FE6AD294C38A}" type="presParOf" srcId="{28677961-A11E-4630-B31C-954206F1F176}" destId="{76D083C3-5D69-4438-AECF-EA89095E7F24}" srcOrd="1" destOrd="0" presId="urn:microsoft.com/office/officeart/2005/8/layout/orgChart1"/>
    <dgm:cxn modelId="{FDB0C9AE-5FEE-4C76-ABC6-1D3B2C78D912}" type="presParOf" srcId="{76D083C3-5D69-4438-AECF-EA89095E7F24}" destId="{FEFE5EDA-A655-4B4A-9A2F-76DF8D776000}" srcOrd="0" destOrd="0" presId="urn:microsoft.com/office/officeart/2005/8/layout/orgChart1"/>
    <dgm:cxn modelId="{E478594A-F4CA-4389-A6B3-85B2B7649A08}" type="presParOf" srcId="{76D083C3-5D69-4438-AECF-EA89095E7F24}" destId="{DD0EB6A9-BCF5-4E9D-8930-551D6FFA64AB}" srcOrd="1" destOrd="0" presId="urn:microsoft.com/office/officeart/2005/8/layout/orgChart1"/>
    <dgm:cxn modelId="{AB13CB4B-B6EE-4E74-B19E-84A1FE09B0F2}" type="presParOf" srcId="{DD0EB6A9-BCF5-4E9D-8930-551D6FFA64AB}" destId="{81562A53-C111-49A7-BD40-531A29257D2D}" srcOrd="0" destOrd="0" presId="urn:microsoft.com/office/officeart/2005/8/layout/orgChart1"/>
    <dgm:cxn modelId="{3FA426B8-DC8D-41D3-9034-DF7CB851F075}" type="presParOf" srcId="{81562A53-C111-49A7-BD40-531A29257D2D}" destId="{A5601D84-D025-40C7-A73B-9E4AC2A861CA}" srcOrd="0" destOrd="0" presId="urn:microsoft.com/office/officeart/2005/8/layout/orgChart1"/>
    <dgm:cxn modelId="{701E74E9-D564-43CD-8A98-987CE977B4E5}" type="presParOf" srcId="{81562A53-C111-49A7-BD40-531A29257D2D}" destId="{1219C1A4-CBF8-4237-8816-092073CAC88A}" srcOrd="1" destOrd="0" presId="urn:microsoft.com/office/officeart/2005/8/layout/orgChart1"/>
    <dgm:cxn modelId="{E90754B3-5A6A-486C-B7D2-C2B8657D3C96}" type="presParOf" srcId="{DD0EB6A9-BCF5-4E9D-8930-551D6FFA64AB}" destId="{D21EBF53-F184-4F1B-82B7-3BED189373F8}" srcOrd="1" destOrd="0" presId="urn:microsoft.com/office/officeart/2005/8/layout/orgChart1"/>
    <dgm:cxn modelId="{6EF5A237-7D27-48EB-9D36-CAFF2376D9D5}" type="presParOf" srcId="{D21EBF53-F184-4F1B-82B7-3BED189373F8}" destId="{42AA1FBE-C652-40C6-9E46-D73D9FDB34FF}" srcOrd="0" destOrd="0" presId="urn:microsoft.com/office/officeart/2005/8/layout/orgChart1"/>
    <dgm:cxn modelId="{4D218119-3B5E-4DAF-A484-987F39EEC7C0}" type="presParOf" srcId="{D21EBF53-F184-4F1B-82B7-3BED189373F8}" destId="{470B1DB5-3453-4E26-BFC4-910A6565FA65}" srcOrd="1" destOrd="0" presId="urn:microsoft.com/office/officeart/2005/8/layout/orgChart1"/>
    <dgm:cxn modelId="{94CD321F-B4EE-44B9-9D8A-7092E2D8142D}" type="presParOf" srcId="{470B1DB5-3453-4E26-BFC4-910A6565FA65}" destId="{4FDC16E1-EAAB-46E6-9EF5-CBD3C123FB0B}" srcOrd="0" destOrd="0" presId="urn:microsoft.com/office/officeart/2005/8/layout/orgChart1"/>
    <dgm:cxn modelId="{CD7E70F7-A132-48C6-833E-FC3DCE4386FB}" type="presParOf" srcId="{4FDC16E1-EAAB-46E6-9EF5-CBD3C123FB0B}" destId="{8B18143D-F38C-400C-B27A-4F5ADE6334A9}" srcOrd="0" destOrd="0" presId="urn:microsoft.com/office/officeart/2005/8/layout/orgChart1"/>
    <dgm:cxn modelId="{72083765-E53B-4FE8-9E23-EEC0A7954D37}" type="presParOf" srcId="{4FDC16E1-EAAB-46E6-9EF5-CBD3C123FB0B}" destId="{79F10749-A58D-4CE0-B4F9-A1AF34853882}" srcOrd="1" destOrd="0" presId="urn:microsoft.com/office/officeart/2005/8/layout/orgChart1"/>
    <dgm:cxn modelId="{2E435261-0395-47F6-AF2F-C79347BB5E3F}" type="presParOf" srcId="{470B1DB5-3453-4E26-BFC4-910A6565FA65}" destId="{BD958581-541D-4FF9-AD44-7AC0835237AA}" srcOrd="1" destOrd="0" presId="urn:microsoft.com/office/officeart/2005/8/layout/orgChart1"/>
    <dgm:cxn modelId="{194EE639-D439-4A43-B57D-EDABDBECC110}" type="presParOf" srcId="{BD958581-541D-4FF9-AD44-7AC0835237AA}" destId="{BF85FEED-3ED9-40A4-B913-10B6957690D4}" srcOrd="0" destOrd="0" presId="urn:microsoft.com/office/officeart/2005/8/layout/orgChart1"/>
    <dgm:cxn modelId="{549BE8D7-8CBC-43EA-8B74-558A5B0D84C2}" type="presParOf" srcId="{BD958581-541D-4FF9-AD44-7AC0835237AA}" destId="{FA86AB4B-2CDA-407D-971B-AA3D70B43ACB}" srcOrd="1" destOrd="0" presId="urn:microsoft.com/office/officeart/2005/8/layout/orgChart1"/>
    <dgm:cxn modelId="{964AC479-816A-4CAA-80AB-A7FE88ADEA5E}" type="presParOf" srcId="{FA86AB4B-2CDA-407D-971B-AA3D70B43ACB}" destId="{8EC4DF89-E6C3-4FB0-A6C9-A7F2F0673524}" srcOrd="0" destOrd="0" presId="urn:microsoft.com/office/officeart/2005/8/layout/orgChart1"/>
    <dgm:cxn modelId="{234111A8-0DD2-418A-972D-55893D079E19}" type="presParOf" srcId="{8EC4DF89-E6C3-4FB0-A6C9-A7F2F0673524}" destId="{8103DFD2-3468-4980-9CB1-0CB04249A71A}" srcOrd="0" destOrd="0" presId="urn:microsoft.com/office/officeart/2005/8/layout/orgChart1"/>
    <dgm:cxn modelId="{DBF9AA9C-0988-4432-B062-A74F18587C2F}" type="presParOf" srcId="{8EC4DF89-E6C3-4FB0-A6C9-A7F2F0673524}" destId="{BC1C2571-23A0-4C08-8B72-3CBD87D9CC48}" srcOrd="1" destOrd="0" presId="urn:microsoft.com/office/officeart/2005/8/layout/orgChart1"/>
    <dgm:cxn modelId="{13D7B81A-5014-47E8-B487-DDD48BF6B4DD}" type="presParOf" srcId="{FA86AB4B-2CDA-407D-971B-AA3D70B43ACB}" destId="{B4B4EB6B-ACC4-48B1-A808-31A8D58A86F9}" srcOrd="1" destOrd="0" presId="urn:microsoft.com/office/officeart/2005/8/layout/orgChart1"/>
    <dgm:cxn modelId="{2E6F67E6-8738-47F2-97C9-7769562239CC}" type="presParOf" srcId="{FA86AB4B-2CDA-407D-971B-AA3D70B43ACB}" destId="{CEC91A0C-00B7-4513-825D-557D0A48691B}" srcOrd="2" destOrd="0" presId="urn:microsoft.com/office/officeart/2005/8/layout/orgChart1"/>
    <dgm:cxn modelId="{7C5E2E78-30EA-497F-9CFD-E66FD7E63BE2}" type="presParOf" srcId="{470B1DB5-3453-4E26-BFC4-910A6565FA65}" destId="{EC19DCCF-E7D7-4647-9425-CD65DE698C3F}" srcOrd="2" destOrd="0" presId="urn:microsoft.com/office/officeart/2005/8/layout/orgChart1"/>
    <dgm:cxn modelId="{E1F193B3-7E96-437C-B2ED-68B3AAF2AB40}" type="presParOf" srcId="{D21EBF53-F184-4F1B-82B7-3BED189373F8}" destId="{43679C01-01B1-4D2F-BE68-D3700467CC7C}" srcOrd="2" destOrd="0" presId="urn:microsoft.com/office/officeart/2005/8/layout/orgChart1"/>
    <dgm:cxn modelId="{6F10D708-BC10-488A-B0D6-D7C9077C6279}" type="presParOf" srcId="{D21EBF53-F184-4F1B-82B7-3BED189373F8}" destId="{AA11ECAB-0C3B-4754-A8BC-1D717F85257A}" srcOrd="3" destOrd="0" presId="urn:microsoft.com/office/officeart/2005/8/layout/orgChart1"/>
    <dgm:cxn modelId="{A92A9D2C-89B4-44C8-8DC1-03448F41E505}" type="presParOf" srcId="{AA11ECAB-0C3B-4754-A8BC-1D717F85257A}" destId="{8DB1D698-DE45-4975-AE93-CF28F6A6BAC3}" srcOrd="0" destOrd="0" presId="urn:microsoft.com/office/officeart/2005/8/layout/orgChart1"/>
    <dgm:cxn modelId="{B5FFD626-8F74-46B9-BDA1-C1E517111432}" type="presParOf" srcId="{8DB1D698-DE45-4975-AE93-CF28F6A6BAC3}" destId="{272284C2-DE74-4B72-A477-F50A8881DDB6}" srcOrd="0" destOrd="0" presId="urn:microsoft.com/office/officeart/2005/8/layout/orgChart1"/>
    <dgm:cxn modelId="{6BF53632-8A80-410B-937F-3D16E5D7B1D3}" type="presParOf" srcId="{8DB1D698-DE45-4975-AE93-CF28F6A6BAC3}" destId="{A7D65D1C-7889-4723-9A91-D73086FF689D}" srcOrd="1" destOrd="0" presId="urn:microsoft.com/office/officeart/2005/8/layout/orgChart1"/>
    <dgm:cxn modelId="{DF0AED4F-6DAC-4835-8241-7F92016F7C62}" type="presParOf" srcId="{AA11ECAB-0C3B-4754-A8BC-1D717F85257A}" destId="{D0350679-C987-425C-B343-1F90B90CB431}" srcOrd="1" destOrd="0" presId="urn:microsoft.com/office/officeart/2005/8/layout/orgChart1"/>
    <dgm:cxn modelId="{7E1D75D1-D206-4461-95D9-D3E663ED470D}" type="presParOf" srcId="{D0350679-C987-425C-B343-1F90B90CB431}" destId="{835F4C1D-9769-4014-9F0E-0D96B7E7B2E3}" srcOrd="0" destOrd="0" presId="urn:microsoft.com/office/officeart/2005/8/layout/orgChart1"/>
    <dgm:cxn modelId="{2918F194-9A66-4FA9-A532-F39D64390C31}" type="presParOf" srcId="{D0350679-C987-425C-B343-1F90B90CB431}" destId="{0B9C0F06-5F95-45ED-B9A0-DEACE7F4025B}" srcOrd="1" destOrd="0" presId="urn:microsoft.com/office/officeart/2005/8/layout/orgChart1"/>
    <dgm:cxn modelId="{DE807A59-52C5-4E37-B517-FAF8147C8853}" type="presParOf" srcId="{0B9C0F06-5F95-45ED-B9A0-DEACE7F4025B}" destId="{1EF78923-14D2-430A-8B8E-74CA522DA27C}" srcOrd="0" destOrd="0" presId="urn:microsoft.com/office/officeart/2005/8/layout/orgChart1"/>
    <dgm:cxn modelId="{659CE3FB-4D2E-46AC-A3DB-0DB155FA90A8}" type="presParOf" srcId="{1EF78923-14D2-430A-8B8E-74CA522DA27C}" destId="{57D3BCA0-6479-4915-93E4-21851ED1B6C3}" srcOrd="0" destOrd="0" presId="urn:microsoft.com/office/officeart/2005/8/layout/orgChart1"/>
    <dgm:cxn modelId="{F511B769-7ACB-4DA9-830C-A18DA4771284}" type="presParOf" srcId="{1EF78923-14D2-430A-8B8E-74CA522DA27C}" destId="{B74F1BFD-EB51-44C3-9398-B48D3448688D}" srcOrd="1" destOrd="0" presId="urn:microsoft.com/office/officeart/2005/8/layout/orgChart1"/>
    <dgm:cxn modelId="{C65A87C3-A65A-42FD-B526-18A062739478}" type="presParOf" srcId="{0B9C0F06-5F95-45ED-B9A0-DEACE7F4025B}" destId="{0137092F-5583-4E53-9192-DB9B47D2A660}" srcOrd="1" destOrd="0" presId="urn:microsoft.com/office/officeart/2005/8/layout/orgChart1"/>
    <dgm:cxn modelId="{60D1D6D9-5C62-463C-971C-B5CDEBB71EF3}" type="presParOf" srcId="{0137092F-5583-4E53-9192-DB9B47D2A660}" destId="{DF01C5AB-3B41-43E7-992D-DBA9DEEBECC3}" srcOrd="0" destOrd="0" presId="urn:microsoft.com/office/officeart/2005/8/layout/orgChart1"/>
    <dgm:cxn modelId="{7DD311FC-8E6F-4F69-9D10-054AA26304A3}" type="presParOf" srcId="{0137092F-5583-4E53-9192-DB9B47D2A660}" destId="{DE73FA2E-8A83-4FC6-B026-B0FD7C83CDF4}" srcOrd="1" destOrd="0" presId="urn:microsoft.com/office/officeart/2005/8/layout/orgChart1"/>
    <dgm:cxn modelId="{7ACC22CD-3BD5-48C8-8DC1-3EE8616CF76A}" type="presParOf" srcId="{DE73FA2E-8A83-4FC6-B026-B0FD7C83CDF4}" destId="{93463AE4-3034-4BD0-BD70-BD874379F4BC}" srcOrd="0" destOrd="0" presId="urn:microsoft.com/office/officeart/2005/8/layout/orgChart1"/>
    <dgm:cxn modelId="{C1D3CED6-F865-41C0-828D-F03804F08B74}" type="presParOf" srcId="{93463AE4-3034-4BD0-BD70-BD874379F4BC}" destId="{6162C640-25BE-4E71-BA7C-9499B4EE867B}" srcOrd="0" destOrd="0" presId="urn:microsoft.com/office/officeart/2005/8/layout/orgChart1"/>
    <dgm:cxn modelId="{6F363E6C-7172-45E3-A49F-04FBFD33C537}" type="presParOf" srcId="{93463AE4-3034-4BD0-BD70-BD874379F4BC}" destId="{3B26FFF5-3269-4510-8633-F198C8F29422}" srcOrd="1" destOrd="0" presId="urn:microsoft.com/office/officeart/2005/8/layout/orgChart1"/>
    <dgm:cxn modelId="{684E2214-61D0-4EE2-B96C-743344597E22}" type="presParOf" srcId="{DE73FA2E-8A83-4FC6-B026-B0FD7C83CDF4}" destId="{AB0585ED-5CC8-4C2C-831B-83CB937863BD}" srcOrd="1" destOrd="0" presId="urn:microsoft.com/office/officeart/2005/8/layout/orgChart1"/>
    <dgm:cxn modelId="{DF5D27FD-9B5A-4D94-B2CF-D80181A0EBB3}" type="presParOf" srcId="{AB0585ED-5CC8-4C2C-831B-83CB937863BD}" destId="{7FCE1891-039B-4FE1-B3C2-232D42457955}" srcOrd="0" destOrd="0" presId="urn:microsoft.com/office/officeart/2005/8/layout/orgChart1"/>
    <dgm:cxn modelId="{CA650B27-46A6-451E-A8BC-1C735C65D818}" type="presParOf" srcId="{AB0585ED-5CC8-4C2C-831B-83CB937863BD}" destId="{9B328058-820C-4910-B971-36C315F8EF7F}" srcOrd="1" destOrd="0" presId="urn:microsoft.com/office/officeart/2005/8/layout/orgChart1"/>
    <dgm:cxn modelId="{48A785F9-3107-40B9-9815-AAE6E37C2C01}" type="presParOf" srcId="{9B328058-820C-4910-B971-36C315F8EF7F}" destId="{A8EB3594-A670-476A-9018-648CBC86AC26}" srcOrd="0" destOrd="0" presId="urn:microsoft.com/office/officeart/2005/8/layout/orgChart1"/>
    <dgm:cxn modelId="{CBEC59E1-0166-4D14-9B9C-11D687E136B5}" type="presParOf" srcId="{A8EB3594-A670-476A-9018-648CBC86AC26}" destId="{615878DE-1BFA-4E19-B4DA-E38BBF122B77}" srcOrd="0" destOrd="0" presId="urn:microsoft.com/office/officeart/2005/8/layout/orgChart1"/>
    <dgm:cxn modelId="{E2EF66A6-0168-43BC-9A22-AC9382CEF28A}" type="presParOf" srcId="{A8EB3594-A670-476A-9018-648CBC86AC26}" destId="{A35F18F5-FC43-46C9-AC42-AB4776BAA346}" srcOrd="1" destOrd="0" presId="urn:microsoft.com/office/officeart/2005/8/layout/orgChart1"/>
    <dgm:cxn modelId="{884B82C5-44BA-4C35-896F-CEA3FBCEEB34}" type="presParOf" srcId="{9B328058-820C-4910-B971-36C315F8EF7F}" destId="{BEBD793B-E80A-43BB-98DF-D263183A99C0}" srcOrd="1" destOrd="0" presId="urn:microsoft.com/office/officeart/2005/8/layout/orgChart1"/>
    <dgm:cxn modelId="{0F3454B9-174C-4E00-A9D3-E7CBC5B5F948}" type="presParOf" srcId="{9B328058-820C-4910-B971-36C315F8EF7F}" destId="{75893221-AF5D-4CE1-871A-7170C4D48B44}" srcOrd="2" destOrd="0" presId="urn:microsoft.com/office/officeart/2005/8/layout/orgChart1"/>
    <dgm:cxn modelId="{50D13121-251E-4943-9FCA-6272B22B376D}" type="presParOf" srcId="{DE73FA2E-8A83-4FC6-B026-B0FD7C83CDF4}" destId="{7ABC2CA0-54CB-4D79-A5CD-9FD4FD98F869}" srcOrd="2" destOrd="0" presId="urn:microsoft.com/office/officeart/2005/8/layout/orgChart1"/>
    <dgm:cxn modelId="{2C599D41-2038-425E-8089-FA5ECBE8D91E}" type="presParOf" srcId="{0B9C0F06-5F95-45ED-B9A0-DEACE7F4025B}" destId="{38078B53-6758-4641-93D8-558ACB086F69}" srcOrd="2" destOrd="0" presId="urn:microsoft.com/office/officeart/2005/8/layout/orgChart1"/>
    <dgm:cxn modelId="{C50F32E4-A228-41D3-B4CE-F78BE7F7A46D}" type="presParOf" srcId="{AA11ECAB-0C3B-4754-A8BC-1D717F85257A}" destId="{89E0F365-F7CD-436C-9D59-D579B7FD464A}" srcOrd="2" destOrd="0" presId="urn:microsoft.com/office/officeart/2005/8/layout/orgChart1"/>
    <dgm:cxn modelId="{4EB454F0-9F7A-4CE2-B343-91D14BA7BA34}" type="presParOf" srcId="{D21EBF53-F184-4F1B-82B7-3BED189373F8}" destId="{7F9092FE-4E6B-4F04-8CB1-E034DE6C849D}" srcOrd="4" destOrd="0" presId="urn:microsoft.com/office/officeart/2005/8/layout/orgChart1"/>
    <dgm:cxn modelId="{9317FD69-F375-455D-81AB-E4CE9F3A197A}" type="presParOf" srcId="{D21EBF53-F184-4F1B-82B7-3BED189373F8}" destId="{35B6BE92-0BAF-4A79-B5BD-084A3F0C2223}" srcOrd="5" destOrd="0" presId="urn:microsoft.com/office/officeart/2005/8/layout/orgChart1"/>
    <dgm:cxn modelId="{8F20CCBA-EAE2-4749-8C7B-0C2F09BFEBBE}" type="presParOf" srcId="{35B6BE92-0BAF-4A79-B5BD-084A3F0C2223}" destId="{A853498F-40C6-42F5-B5C0-CEC1998C7142}" srcOrd="0" destOrd="0" presId="urn:microsoft.com/office/officeart/2005/8/layout/orgChart1"/>
    <dgm:cxn modelId="{D26CB6F1-8971-4F73-81EA-5134B7D29C8A}" type="presParOf" srcId="{A853498F-40C6-42F5-B5C0-CEC1998C7142}" destId="{914CC5AD-560B-414E-9BB6-AE04E45FD957}" srcOrd="0" destOrd="0" presId="urn:microsoft.com/office/officeart/2005/8/layout/orgChart1"/>
    <dgm:cxn modelId="{960F4B99-831D-4272-ABCE-A14AD33F48C3}" type="presParOf" srcId="{A853498F-40C6-42F5-B5C0-CEC1998C7142}" destId="{B120592C-B712-401B-B545-7A44FF083E67}" srcOrd="1" destOrd="0" presId="urn:microsoft.com/office/officeart/2005/8/layout/orgChart1"/>
    <dgm:cxn modelId="{595FAC75-867A-4822-BF27-3A078EAB8DD7}" type="presParOf" srcId="{35B6BE92-0BAF-4A79-B5BD-084A3F0C2223}" destId="{F7BD7702-61B8-4D15-829C-E5F7A5030D8C}" srcOrd="1" destOrd="0" presId="urn:microsoft.com/office/officeart/2005/8/layout/orgChart1"/>
    <dgm:cxn modelId="{BB11E228-8A9D-4A1A-A894-F03BFC97C4A3}" type="presParOf" srcId="{F7BD7702-61B8-4D15-829C-E5F7A5030D8C}" destId="{0C539629-C632-4B29-8B62-8151C5EB8B96}" srcOrd="0" destOrd="0" presId="urn:microsoft.com/office/officeart/2005/8/layout/orgChart1"/>
    <dgm:cxn modelId="{92F16E94-306D-4B0F-865D-4A586D318DB7}" type="presParOf" srcId="{F7BD7702-61B8-4D15-829C-E5F7A5030D8C}" destId="{376F6693-4750-4DF2-A1C9-8C98C2FBE67D}" srcOrd="1" destOrd="0" presId="urn:microsoft.com/office/officeart/2005/8/layout/orgChart1"/>
    <dgm:cxn modelId="{6BD24847-83D5-4172-9729-C512EA3BDE13}" type="presParOf" srcId="{376F6693-4750-4DF2-A1C9-8C98C2FBE67D}" destId="{9177C269-5F4E-4D4C-AF60-175CD2136322}" srcOrd="0" destOrd="0" presId="urn:microsoft.com/office/officeart/2005/8/layout/orgChart1"/>
    <dgm:cxn modelId="{F70343B7-B0ED-428E-B188-93BA0A8494B7}" type="presParOf" srcId="{9177C269-5F4E-4D4C-AF60-175CD2136322}" destId="{EB79BB8B-4913-4340-B920-129CE1DE7FC1}" srcOrd="0" destOrd="0" presId="urn:microsoft.com/office/officeart/2005/8/layout/orgChart1"/>
    <dgm:cxn modelId="{01D7F801-414A-460C-AB1B-7ADB93B74223}" type="presParOf" srcId="{9177C269-5F4E-4D4C-AF60-175CD2136322}" destId="{EB3C1C8C-F143-4A4F-9A52-0CC75F3F512E}" srcOrd="1" destOrd="0" presId="urn:microsoft.com/office/officeart/2005/8/layout/orgChart1"/>
    <dgm:cxn modelId="{C1F1A54A-E50E-4A7A-A718-E75CECDCC602}" type="presParOf" srcId="{376F6693-4750-4DF2-A1C9-8C98C2FBE67D}" destId="{8FDB7E3D-6303-4BE8-A419-FD6296CAA00B}" srcOrd="1" destOrd="0" presId="urn:microsoft.com/office/officeart/2005/8/layout/orgChart1"/>
    <dgm:cxn modelId="{7B75711C-C5A5-404E-8D89-C0724185B6FB}" type="presParOf" srcId="{8FDB7E3D-6303-4BE8-A419-FD6296CAA00B}" destId="{5F46AB85-43BD-4661-B9A2-AA51EBD642CD}" srcOrd="0" destOrd="0" presId="urn:microsoft.com/office/officeart/2005/8/layout/orgChart1"/>
    <dgm:cxn modelId="{DC2AE2C1-DE7B-4B34-BFE4-DFFF1803A925}" type="presParOf" srcId="{8FDB7E3D-6303-4BE8-A419-FD6296CAA00B}" destId="{78E1D7E6-9261-4DC2-9478-FC4EC07412E4}" srcOrd="1" destOrd="0" presId="urn:microsoft.com/office/officeart/2005/8/layout/orgChart1"/>
    <dgm:cxn modelId="{873B4082-D35C-460C-9F5F-68697D13978F}" type="presParOf" srcId="{78E1D7E6-9261-4DC2-9478-FC4EC07412E4}" destId="{D6E37B41-A074-40C5-88B0-4ADCFDE7CE3E}" srcOrd="0" destOrd="0" presId="urn:microsoft.com/office/officeart/2005/8/layout/orgChart1"/>
    <dgm:cxn modelId="{AA0FB94C-2776-458E-A49B-EA789A51231E}" type="presParOf" srcId="{D6E37B41-A074-40C5-88B0-4ADCFDE7CE3E}" destId="{A26C295A-F294-49C7-BD89-B6C7BFA784C3}" srcOrd="0" destOrd="0" presId="urn:microsoft.com/office/officeart/2005/8/layout/orgChart1"/>
    <dgm:cxn modelId="{41B1BCB4-7829-4936-AF59-991EFEEEBBFF}" type="presParOf" srcId="{D6E37B41-A074-40C5-88B0-4ADCFDE7CE3E}" destId="{68E72378-F890-495A-BE9D-C0247F7F1A20}" srcOrd="1" destOrd="0" presId="urn:microsoft.com/office/officeart/2005/8/layout/orgChart1"/>
    <dgm:cxn modelId="{9ED30F04-EF8B-432D-ABEF-B0F9AC4F4229}" type="presParOf" srcId="{78E1D7E6-9261-4DC2-9478-FC4EC07412E4}" destId="{0CCF2C0E-1298-47EA-B02B-EA43DCE0F859}" srcOrd="1" destOrd="0" presId="urn:microsoft.com/office/officeart/2005/8/layout/orgChart1"/>
    <dgm:cxn modelId="{CF4EF0FF-63B5-4A7A-8411-7F23DA8448C2}" type="presParOf" srcId="{78E1D7E6-9261-4DC2-9478-FC4EC07412E4}" destId="{52486327-917C-4451-A22F-BF70D617AA6D}" srcOrd="2" destOrd="0" presId="urn:microsoft.com/office/officeart/2005/8/layout/orgChart1"/>
    <dgm:cxn modelId="{4116064C-BB1E-4F81-B3CF-E4C519379A6D}" type="presParOf" srcId="{376F6693-4750-4DF2-A1C9-8C98C2FBE67D}" destId="{7597CA1F-03CE-4E73-AFC3-B144D2DDEB7D}" srcOrd="2" destOrd="0" presId="urn:microsoft.com/office/officeart/2005/8/layout/orgChart1"/>
    <dgm:cxn modelId="{19FF4C43-3AA6-4EC7-816C-58A31F15466B}" type="presParOf" srcId="{F7BD7702-61B8-4D15-829C-E5F7A5030D8C}" destId="{6A59EBFA-FEBF-47AA-A93F-6A6C371D95D0}" srcOrd="2" destOrd="0" presId="urn:microsoft.com/office/officeart/2005/8/layout/orgChart1"/>
    <dgm:cxn modelId="{124DF3B3-5284-4AF5-BBCD-B87F19DA0302}" type="presParOf" srcId="{F7BD7702-61B8-4D15-829C-E5F7A5030D8C}" destId="{A819CDAE-F8CC-48FA-A874-D7E126CAC7F8}" srcOrd="3" destOrd="0" presId="urn:microsoft.com/office/officeart/2005/8/layout/orgChart1"/>
    <dgm:cxn modelId="{1C28F545-669B-4468-BE34-468E9C0D50B7}" type="presParOf" srcId="{A819CDAE-F8CC-48FA-A874-D7E126CAC7F8}" destId="{AB6C1ADA-9666-4A01-A7F8-B4726FDD7B2D}" srcOrd="0" destOrd="0" presId="urn:microsoft.com/office/officeart/2005/8/layout/orgChart1"/>
    <dgm:cxn modelId="{6A992F7E-AA18-4ECA-B431-69F90B8FFE30}" type="presParOf" srcId="{AB6C1ADA-9666-4A01-A7F8-B4726FDD7B2D}" destId="{85735F23-816C-43B9-9DB1-9D7C30654DDE}" srcOrd="0" destOrd="0" presId="urn:microsoft.com/office/officeart/2005/8/layout/orgChart1"/>
    <dgm:cxn modelId="{2D45B392-449F-4A11-BA2B-40BDC35B6135}" type="presParOf" srcId="{AB6C1ADA-9666-4A01-A7F8-B4726FDD7B2D}" destId="{C841E3D5-2643-43C0-AE96-CE53BCB8CF2A}" srcOrd="1" destOrd="0" presId="urn:microsoft.com/office/officeart/2005/8/layout/orgChart1"/>
    <dgm:cxn modelId="{1DEB4971-EC8A-43A2-840A-164BF737E618}" type="presParOf" srcId="{A819CDAE-F8CC-48FA-A874-D7E126CAC7F8}" destId="{1EEFB24E-9E3D-4FA8-8092-4E310697B9F5}" srcOrd="1" destOrd="0" presId="urn:microsoft.com/office/officeart/2005/8/layout/orgChart1"/>
    <dgm:cxn modelId="{719638A8-8EBF-495A-8692-EE0B438F9F20}" type="presParOf" srcId="{1EEFB24E-9E3D-4FA8-8092-4E310697B9F5}" destId="{FE418009-D8F7-4BB2-AC0E-68AA9C9B1E18}" srcOrd="0" destOrd="0" presId="urn:microsoft.com/office/officeart/2005/8/layout/orgChart1"/>
    <dgm:cxn modelId="{7B14F7F5-6B8C-45BC-AC77-0292BCF13213}" type="presParOf" srcId="{1EEFB24E-9E3D-4FA8-8092-4E310697B9F5}" destId="{934B01D5-8C46-4320-B83A-73DF6C1F99A3}" srcOrd="1" destOrd="0" presId="urn:microsoft.com/office/officeart/2005/8/layout/orgChart1"/>
    <dgm:cxn modelId="{AEEE1CDD-480C-40BE-87CC-64A12C97C9EC}" type="presParOf" srcId="{934B01D5-8C46-4320-B83A-73DF6C1F99A3}" destId="{5CF35A4B-7203-4F3D-9977-241F28CAF967}" srcOrd="0" destOrd="0" presId="urn:microsoft.com/office/officeart/2005/8/layout/orgChart1"/>
    <dgm:cxn modelId="{AA3426C9-02DE-49A1-B120-4FFC48DFCED0}" type="presParOf" srcId="{5CF35A4B-7203-4F3D-9977-241F28CAF967}" destId="{AA00E482-8E29-4E21-9B58-F2917F2BB448}" srcOrd="0" destOrd="0" presId="urn:microsoft.com/office/officeart/2005/8/layout/orgChart1"/>
    <dgm:cxn modelId="{F2213879-6F82-4D97-BA28-F1DD011D6C43}" type="presParOf" srcId="{5CF35A4B-7203-4F3D-9977-241F28CAF967}" destId="{E16746F6-B72C-4F1F-A556-FC876AFA3B6D}" srcOrd="1" destOrd="0" presId="urn:microsoft.com/office/officeart/2005/8/layout/orgChart1"/>
    <dgm:cxn modelId="{A9330DFF-9B3E-408F-BDBE-ACF82A0DDD8D}" type="presParOf" srcId="{934B01D5-8C46-4320-B83A-73DF6C1F99A3}" destId="{BB900A54-4BEA-4523-9ED8-C137355AE5F9}" srcOrd="1" destOrd="0" presId="urn:microsoft.com/office/officeart/2005/8/layout/orgChart1"/>
    <dgm:cxn modelId="{7EEAF723-9560-4620-A158-C47CF2FDB0EB}" type="presParOf" srcId="{934B01D5-8C46-4320-B83A-73DF6C1F99A3}" destId="{5EA52027-E1AF-4502-ADD1-17BC0C2F1C33}" srcOrd="2" destOrd="0" presId="urn:microsoft.com/office/officeart/2005/8/layout/orgChart1"/>
    <dgm:cxn modelId="{20DCA470-98AD-405C-880C-0958C2287C2E}" type="presParOf" srcId="{A819CDAE-F8CC-48FA-A874-D7E126CAC7F8}" destId="{B5877D7A-AF44-4846-BB6A-D734280A8FEF}" srcOrd="2" destOrd="0" presId="urn:microsoft.com/office/officeart/2005/8/layout/orgChart1"/>
    <dgm:cxn modelId="{D88E2618-7781-4C8A-9F03-2A4A84EA32ED}" type="presParOf" srcId="{F7BD7702-61B8-4D15-829C-E5F7A5030D8C}" destId="{41E190B4-9368-4660-8CCB-7A234220B825}" srcOrd="4" destOrd="0" presId="urn:microsoft.com/office/officeart/2005/8/layout/orgChart1"/>
    <dgm:cxn modelId="{9D7E1A27-5C57-48A1-A50A-7492BA428DE4}" type="presParOf" srcId="{F7BD7702-61B8-4D15-829C-E5F7A5030D8C}" destId="{804AD421-E587-4EA1-8726-548F2E12DEB8}" srcOrd="5" destOrd="0" presId="urn:microsoft.com/office/officeart/2005/8/layout/orgChart1"/>
    <dgm:cxn modelId="{3E0E4D9F-7991-40A7-8B6E-EDECB5B5E88B}" type="presParOf" srcId="{804AD421-E587-4EA1-8726-548F2E12DEB8}" destId="{4BDAE91C-61E2-4F60-896A-9BD30CBE6F6F}" srcOrd="0" destOrd="0" presId="urn:microsoft.com/office/officeart/2005/8/layout/orgChart1"/>
    <dgm:cxn modelId="{68A484FE-4EB0-42EB-99C4-5DC008352083}" type="presParOf" srcId="{4BDAE91C-61E2-4F60-896A-9BD30CBE6F6F}" destId="{E74E6BBE-EC3D-43F0-9B50-4D3543208AF3}" srcOrd="0" destOrd="0" presId="urn:microsoft.com/office/officeart/2005/8/layout/orgChart1"/>
    <dgm:cxn modelId="{BBCDD06E-1D85-4698-8E4B-A30EE3CD03E3}" type="presParOf" srcId="{4BDAE91C-61E2-4F60-896A-9BD30CBE6F6F}" destId="{B85A4CDB-A026-4B2A-86A9-4DC949F9C132}" srcOrd="1" destOrd="0" presId="urn:microsoft.com/office/officeart/2005/8/layout/orgChart1"/>
    <dgm:cxn modelId="{39FD56B8-02AE-4E79-A0DA-5159246B1B25}" type="presParOf" srcId="{804AD421-E587-4EA1-8726-548F2E12DEB8}" destId="{B79FA8B8-1B26-4B7A-89D0-EB88C332E338}" srcOrd="1" destOrd="0" presId="urn:microsoft.com/office/officeart/2005/8/layout/orgChart1"/>
    <dgm:cxn modelId="{9F55F1A6-A09F-419D-8B90-993346CC8961}" type="presParOf" srcId="{B79FA8B8-1B26-4B7A-89D0-EB88C332E338}" destId="{0ED22079-9842-429F-BFCE-B9DAA601A1DF}" srcOrd="0" destOrd="0" presId="urn:microsoft.com/office/officeart/2005/8/layout/orgChart1"/>
    <dgm:cxn modelId="{B0330A35-5044-4148-AA07-1EF85A50092F}" type="presParOf" srcId="{B79FA8B8-1B26-4B7A-89D0-EB88C332E338}" destId="{BF3BD51D-946E-4201-8523-75AB43A95495}" srcOrd="1" destOrd="0" presId="urn:microsoft.com/office/officeart/2005/8/layout/orgChart1"/>
    <dgm:cxn modelId="{C7B49A3B-B0EA-41DD-B04E-8D949FBAC2F9}" type="presParOf" srcId="{BF3BD51D-946E-4201-8523-75AB43A95495}" destId="{FDADB584-23E5-4185-BC12-27CDA3B9ED9D}" srcOrd="0" destOrd="0" presId="urn:microsoft.com/office/officeart/2005/8/layout/orgChart1"/>
    <dgm:cxn modelId="{6BD50910-8148-457D-A1AB-58D9841B4DA2}" type="presParOf" srcId="{FDADB584-23E5-4185-BC12-27CDA3B9ED9D}" destId="{B081A2AF-1C56-4E29-ACC4-A813032A3BEC}" srcOrd="0" destOrd="0" presId="urn:microsoft.com/office/officeart/2005/8/layout/orgChart1"/>
    <dgm:cxn modelId="{8C7EF98C-E9DA-479C-A938-D5A77FD7A9E4}" type="presParOf" srcId="{FDADB584-23E5-4185-BC12-27CDA3B9ED9D}" destId="{011D783D-3869-432F-80DC-F8D553F638F7}" srcOrd="1" destOrd="0" presId="urn:microsoft.com/office/officeart/2005/8/layout/orgChart1"/>
    <dgm:cxn modelId="{9B5A28E1-6121-455C-B8D2-2B23241445FF}" type="presParOf" srcId="{BF3BD51D-946E-4201-8523-75AB43A95495}" destId="{68DC8519-1E56-45B7-B5D7-6CE48769273D}" srcOrd="1" destOrd="0" presId="urn:microsoft.com/office/officeart/2005/8/layout/orgChart1"/>
    <dgm:cxn modelId="{2D16BCE6-AD46-49E0-BC0D-6A843E3C874B}" type="presParOf" srcId="{BF3BD51D-946E-4201-8523-75AB43A95495}" destId="{EFA80CBB-1AC1-451D-990F-4965EDD94BD1}" srcOrd="2" destOrd="0" presId="urn:microsoft.com/office/officeart/2005/8/layout/orgChart1"/>
    <dgm:cxn modelId="{CA174245-43AB-435A-8359-3CD09FB85515}" type="presParOf" srcId="{804AD421-E587-4EA1-8726-548F2E12DEB8}" destId="{8143F28B-7EF7-49BB-BFBE-69D7ACCD1B09}" srcOrd="2" destOrd="0" presId="urn:microsoft.com/office/officeart/2005/8/layout/orgChart1"/>
    <dgm:cxn modelId="{3DF5B6AB-745A-4D46-9014-F79319D21B79}" type="presParOf" srcId="{F7BD7702-61B8-4D15-829C-E5F7A5030D8C}" destId="{F09F1736-5B72-4969-8EBE-1DA14F4E7234}" srcOrd="6" destOrd="0" presId="urn:microsoft.com/office/officeart/2005/8/layout/orgChart1"/>
    <dgm:cxn modelId="{C9CBE752-52A8-4469-8E6D-21A82A6BFB1C}" type="presParOf" srcId="{F7BD7702-61B8-4D15-829C-E5F7A5030D8C}" destId="{D9AEC002-691B-4F8E-B178-05D8C77D224A}" srcOrd="7" destOrd="0" presId="urn:microsoft.com/office/officeart/2005/8/layout/orgChart1"/>
    <dgm:cxn modelId="{BB1759C8-D9C9-46DC-89DC-54ADDE137C8E}" type="presParOf" srcId="{D9AEC002-691B-4F8E-B178-05D8C77D224A}" destId="{06BCCDE0-E7F0-4FC0-B853-90EC6A58416E}" srcOrd="0" destOrd="0" presId="urn:microsoft.com/office/officeart/2005/8/layout/orgChart1"/>
    <dgm:cxn modelId="{DAAB2179-710B-4754-9792-ED0E915915F1}" type="presParOf" srcId="{06BCCDE0-E7F0-4FC0-B853-90EC6A58416E}" destId="{9CDB4BCE-B33F-46E0-B3F0-1586E846E0D5}" srcOrd="0" destOrd="0" presId="urn:microsoft.com/office/officeart/2005/8/layout/orgChart1"/>
    <dgm:cxn modelId="{C4AA1802-6C34-4DF3-AAC5-DFD11DC6E5BB}" type="presParOf" srcId="{06BCCDE0-E7F0-4FC0-B853-90EC6A58416E}" destId="{A20125C7-DCFE-4C47-83F0-67EA967F78B4}" srcOrd="1" destOrd="0" presId="urn:microsoft.com/office/officeart/2005/8/layout/orgChart1"/>
    <dgm:cxn modelId="{BD83B6CF-783B-405B-A7AC-6177ABDC26BF}" type="presParOf" srcId="{D9AEC002-691B-4F8E-B178-05D8C77D224A}" destId="{B29E8D74-7E3E-4E9C-B669-A7B3C901BF1C}" srcOrd="1" destOrd="0" presId="urn:microsoft.com/office/officeart/2005/8/layout/orgChart1"/>
    <dgm:cxn modelId="{A35EB0EF-9D9D-41FF-B190-C8A1A0B9A070}" type="presParOf" srcId="{B29E8D74-7E3E-4E9C-B669-A7B3C901BF1C}" destId="{980AB176-A7D3-4CB7-BE01-6803477A9F77}" srcOrd="0" destOrd="0" presId="urn:microsoft.com/office/officeart/2005/8/layout/orgChart1"/>
    <dgm:cxn modelId="{F0B5808F-CE1F-4ED7-9E6C-1508D700CEE8}" type="presParOf" srcId="{B29E8D74-7E3E-4E9C-B669-A7B3C901BF1C}" destId="{0ECF924B-00BD-4E71-8DE1-9A0FACBEAC4D}" srcOrd="1" destOrd="0" presId="urn:microsoft.com/office/officeart/2005/8/layout/orgChart1"/>
    <dgm:cxn modelId="{5179EA2F-D3C9-4C05-AECC-CAC69AD0BE83}" type="presParOf" srcId="{0ECF924B-00BD-4E71-8DE1-9A0FACBEAC4D}" destId="{5464D1C5-513C-4BA6-A528-CA6684B2FA21}" srcOrd="0" destOrd="0" presId="urn:microsoft.com/office/officeart/2005/8/layout/orgChart1"/>
    <dgm:cxn modelId="{EC614256-9FEB-4ADD-BD6A-7DFB4C62ABE6}" type="presParOf" srcId="{5464D1C5-513C-4BA6-A528-CA6684B2FA21}" destId="{B9C9841B-3F2B-40AB-AF3C-E89B46D0A49E}" srcOrd="0" destOrd="0" presId="urn:microsoft.com/office/officeart/2005/8/layout/orgChart1"/>
    <dgm:cxn modelId="{94CD3CF9-3D4D-4C56-872D-FE3E0236746A}" type="presParOf" srcId="{5464D1C5-513C-4BA6-A528-CA6684B2FA21}" destId="{F9BA2D2A-78FC-4811-BF9E-4B7B2D917AD1}" srcOrd="1" destOrd="0" presId="urn:microsoft.com/office/officeart/2005/8/layout/orgChart1"/>
    <dgm:cxn modelId="{BC1AB219-824D-4060-B54B-894FC034898C}" type="presParOf" srcId="{0ECF924B-00BD-4E71-8DE1-9A0FACBEAC4D}" destId="{0CE0FEDC-E66C-41A1-A874-3F58DF4AB06F}" srcOrd="1" destOrd="0" presId="urn:microsoft.com/office/officeart/2005/8/layout/orgChart1"/>
    <dgm:cxn modelId="{073F97C9-6FB6-41F0-B7E8-9D7761FF64DA}" type="presParOf" srcId="{0ECF924B-00BD-4E71-8DE1-9A0FACBEAC4D}" destId="{C5CDF8BD-4AF9-40E1-99FC-72A533DD2A7C}" srcOrd="2" destOrd="0" presId="urn:microsoft.com/office/officeart/2005/8/layout/orgChart1"/>
    <dgm:cxn modelId="{3DF94927-7788-4BD5-8161-7809F1FB994B}" type="presParOf" srcId="{D9AEC002-691B-4F8E-B178-05D8C77D224A}" destId="{12853AE0-2435-476A-A82D-D9A69B38ADC0}" srcOrd="2" destOrd="0" presId="urn:microsoft.com/office/officeart/2005/8/layout/orgChart1"/>
    <dgm:cxn modelId="{91804DB0-15A2-420C-862F-A1B56D8EFF18}" type="presParOf" srcId="{35B6BE92-0BAF-4A79-B5BD-084A3F0C2223}" destId="{49BC6269-4E55-42BE-8908-F5BE227C2BDA}" srcOrd="2" destOrd="0" presId="urn:microsoft.com/office/officeart/2005/8/layout/orgChart1"/>
    <dgm:cxn modelId="{B01C7CF7-6184-410B-BBC3-3B4AD8F2D104}" type="presParOf" srcId="{DD0EB6A9-BCF5-4E9D-8930-551D6FFA64AB}" destId="{113C9AD1-89E8-49FA-BB7E-728AAF614AF2}" srcOrd="2" destOrd="0" presId="urn:microsoft.com/office/officeart/2005/8/layout/orgChart1"/>
    <dgm:cxn modelId="{5E444B0B-FB75-4B56-941A-3CD660844C09}" type="presParOf" srcId="{28677961-A11E-4630-B31C-954206F1F176}" destId="{1C30381F-C738-4F92-BE25-9C4016E874AC}" srcOrd="2" destOrd="0" presId="urn:microsoft.com/office/officeart/2005/8/layout/orgChart1"/>
    <dgm:cxn modelId="{508B5C48-C2B4-4067-8DD7-7E74C09E4DD5}" type="presParOf" srcId="{0BF9793F-1165-4745-B0FD-C9E844152465}" destId="{059704AC-DEAD-4660-8F87-6E3344382F80}" srcOrd="1" destOrd="0" presId="urn:microsoft.com/office/officeart/2005/8/layout/orgChart1"/>
    <dgm:cxn modelId="{ED5009D8-7FD2-4E8C-A373-1ACE230D0200}" type="presParOf" srcId="{059704AC-DEAD-4660-8F87-6E3344382F80}" destId="{1D5C97D8-5745-4C11-BB44-57AC08B791E8}" srcOrd="0" destOrd="0" presId="urn:microsoft.com/office/officeart/2005/8/layout/orgChart1"/>
    <dgm:cxn modelId="{962EF1D2-77F3-48F7-B6ED-26B3EB6A42B2}" type="presParOf" srcId="{1D5C97D8-5745-4C11-BB44-57AC08B791E8}" destId="{394316D8-76AB-4835-9764-1CF84B51D7E4}" srcOrd="0" destOrd="0" presId="urn:microsoft.com/office/officeart/2005/8/layout/orgChart1"/>
    <dgm:cxn modelId="{69302C3B-4993-427E-B7E2-9F95B6D9C684}" type="presParOf" srcId="{1D5C97D8-5745-4C11-BB44-57AC08B791E8}" destId="{DD887920-17FE-42B1-B9DF-51D9E82BD3DD}" srcOrd="1" destOrd="0" presId="urn:microsoft.com/office/officeart/2005/8/layout/orgChart1"/>
    <dgm:cxn modelId="{87DBD0CF-9546-4022-8927-36EF378495F6}" type="presParOf" srcId="{059704AC-DEAD-4660-8F87-6E3344382F80}" destId="{AA1F19B0-69B6-47EC-B980-58826D058F39}" srcOrd="1" destOrd="0" presId="urn:microsoft.com/office/officeart/2005/8/layout/orgChart1"/>
    <dgm:cxn modelId="{4B6ABE92-29C8-4A45-831A-F979B762C267}" type="presParOf" srcId="{059704AC-DEAD-4660-8F87-6E3344382F80}" destId="{922CF747-9998-45BC-92CE-BA176183FE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D5F89-7C4C-4984-ABCC-C96F32F007A0}">
      <dsp:nvSpPr>
        <dsp:cNvPr id="0" name=""/>
        <dsp:cNvSpPr/>
      </dsp:nvSpPr>
      <dsp:spPr>
        <a:xfrm>
          <a:off x="0" y="947"/>
          <a:ext cx="9590978" cy="22180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4CB51-731F-4E0C-A52A-923C2796B051}">
      <dsp:nvSpPr>
        <dsp:cNvPr id="0" name=""/>
        <dsp:cNvSpPr/>
      </dsp:nvSpPr>
      <dsp:spPr>
        <a:xfrm>
          <a:off x="670953" y="500004"/>
          <a:ext cx="1219915" cy="12199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3BA92-212F-4C8B-AB54-127452E7ADC5}">
      <dsp:nvSpPr>
        <dsp:cNvPr id="0" name=""/>
        <dsp:cNvSpPr/>
      </dsp:nvSpPr>
      <dsp:spPr>
        <a:xfrm>
          <a:off x="2561821" y="947"/>
          <a:ext cx="7029156" cy="2218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741" tIns="234741" rIns="234741" bIns="23474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300" kern="1200" dirty="0"/>
            <a:t>Dar a conocer a toda la empresa el plan de negocios, logrando que todos conozcan los lineamientos que se estructuraron para definir este plan y que logren comprometer los niveles de favorabilidad del mismo.</a:t>
          </a:r>
          <a:endParaRPr lang="en-US" sz="2300" kern="1200" dirty="0"/>
        </a:p>
      </dsp:txBody>
      <dsp:txXfrm>
        <a:off x="2561821" y="947"/>
        <a:ext cx="7029156" cy="2218027"/>
      </dsp:txXfrm>
    </dsp:sp>
    <dsp:sp modelId="{01D37D2D-42B3-4DF7-9AE8-3D24A29BAAB8}">
      <dsp:nvSpPr>
        <dsp:cNvPr id="0" name=""/>
        <dsp:cNvSpPr/>
      </dsp:nvSpPr>
      <dsp:spPr>
        <a:xfrm>
          <a:off x="0" y="2773482"/>
          <a:ext cx="9590978" cy="22180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C7FFF-8C48-4D03-B9E2-0572862E2656}">
      <dsp:nvSpPr>
        <dsp:cNvPr id="0" name=""/>
        <dsp:cNvSpPr/>
      </dsp:nvSpPr>
      <dsp:spPr>
        <a:xfrm>
          <a:off x="670953" y="3272538"/>
          <a:ext cx="1219915" cy="12199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233E8-9052-4080-B2B1-AD6CAF84F525}">
      <dsp:nvSpPr>
        <dsp:cNvPr id="0" name=""/>
        <dsp:cNvSpPr/>
      </dsp:nvSpPr>
      <dsp:spPr>
        <a:xfrm>
          <a:off x="2561821" y="2773482"/>
          <a:ext cx="7029156" cy="2218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741" tIns="234741" rIns="234741" bIns="23474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300" kern="1200"/>
            <a:t>Creación de materiales que proporcionen familiarización de la marca y sus lineamientos estratégicos.</a:t>
          </a:r>
          <a:endParaRPr lang="en-US" sz="2300" kern="1200"/>
        </a:p>
      </dsp:txBody>
      <dsp:txXfrm>
        <a:off x="2561821" y="2773482"/>
        <a:ext cx="7029156" cy="2218027"/>
      </dsp:txXfrm>
    </dsp:sp>
    <dsp:sp modelId="{5358D1C8-CA00-4492-BBAB-EE40596D3BE5}">
      <dsp:nvSpPr>
        <dsp:cNvPr id="0" name=""/>
        <dsp:cNvSpPr/>
      </dsp:nvSpPr>
      <dsp:spPr>
        <a:xfrm>
          <a:off x="0" y="5546016"/>
          <a:ext cx="9590978" cy="22180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738E6-D996-4C4D-BFA9-C90CDFB508A4}">
      <dsp:nvSpPr>
        <dsp:cNvPr id="0" name=""/>
        <dsp:cNvSpPr/>
      </dsp:nvSpPr>
      <dsp:spPr>
        <a:xfrm>
          <a:off x="670953" y="6045072"/>
          <a:ext cx="1219915" cy="1219915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95841-3B9C-4D69-9277-1AF1B3D2CA87}">
      <dsp:nvSpPr>
        <dsp:cNvPr id="0" name=""/>
        <dsp:cNvSpPr/>
      </dsp:nvSpPr>
      <dsp:spPr>
        <a:xfrm>
          <a:off x="2561821" y="5546016"/>
          <a:ext cx="7029156" cy="2218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741" tIns="234741" rIns="234741" bIns="23474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2300" kern="1200"/>
            <a:t>Medición de resultados y objetivos individuales del negocio para validar el crecimiento anual de la empresa (ROE: Beneficio neto ÷ patrimonio neto).</a:t>
          </a:r>
          <a:endParaRPr lang="en-US" sz="2300" kern="1200"/>
        </a:p>
      </dsp:txBody>
      <dsp:txXfrm>
        <a:off x="2561821" y="5546016"/>
        <a:ext cx="7029156" cy="22180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AB176-A7D3-4CB7-BE01-6803477A9F77}">
      <dsp:nvSpPr>
        <dsp:cNvPr id="0" name=""/>
        <dsp:cNvSpPr/>
      </dsp:nvSpPr>
      <dsp:spPr>
        <a:xfrm>
          <a:off x="13122221" y="5915202"/>
          <a:ext cx="307546" cy="9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142"/>
              </a:lnTo>
              <a:lnTo>
                <a:pt x="307546" y="94314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F1736-5B72-4969-8EBE-1DA14F4E7234}">
      <dsp:nvSpPr>
        <dsp:cNvPr id="0" name=""/>
        <dsp:cNvSpPr/>
      </dsp:nvSpPr>
      <dsp:spPr>
        <a:xfrm>
          <a:off x="10221032" y="4459481"/>
          <a:ext cx="3721313" cy="430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282"/>
              </a:lnTo>
              <a:lnTo>
                <a:pt x="3721313" y="215282"/>
              </a:lnTo>
              <a:lnTo>
                <a:pt x="3721313" y="43056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D22079-9842-429F-BFCE-B9DAA601A1DF}">
      <dsp:nvSpPr>
        <dsp:cNvPr id="0" name=""/>
        <dsp:cNvSpPr/>
      </dsp:nvSpPr>
      <dsp:spPr>
        <a:xfrm>
          <a:off x="10641346" y="5915202"/>
          <a:ext cx="307546" cy="9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142"/>
              </a:lnTo>
              <a:lnTo>
                <a:pt x="307546" y="94314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190B4-9368-4660-8CCB-7A234220B825}">
      <dsp:nvSpPr>
        <dsp:cNvPr id="0" name=""/>
        <dsp:cNvSpPr/>
      </dsp:nvSpPr>
      <dsp:spPr>
        <a:xfrm>
          <a:off x="10221032" y="4459481"/>
          <a:ext cx="1240437" cy="430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282"/>
              </a:lnTo>
              <a:lnTo>
                <a:pt x="1240437" y="215282"/>
              </a:lnTo>
              <a:lnTo>
                <a:pt x="1240437" y="43056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18009-D8F7-4BB2-AC0E-68AA9C9B1E18}">
      <dsp:nvSpPr>
        <dsp:cNvPr id="0" name=""/>
        <dsp:cNvSpPr/>
      </dsp:nvSpPr>
      <dsp:spPr>
        <a:xfrm>
          <a:off x="8160471" y="5915202"/>
          <a:ext cx="307546" cy="9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142"/>
              </a:lnTo>
              <a:lnTo>
                <a:pt x="307546" y="94314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9EBFA-FEBF-47AA-A93F-6A6C371D95D0}">
      <dsp:nvSpPr>
        <dsp:cNvPr id="0" name=""/>
        <dsp:cNvSpPr/>
      </dsp:nvSpPr>
      <dsp:spPr>
        <a:xfrm>
          <a:off x="8980595" y="4459481"/>
          <a:ext cx="1240437" cy="430565"/>
        </a:xfrm>
        <a:custGeom>
          <a:avLst/>
          <a:gdLst/>
          <a:ahLst/>
          <a:cxnLst/>
          <a:rect l="0" t="0" r="0" b="0"/>
          <a:pathLst>
            <a:path>
              <a:moveTo>
                <a:pt x="1240437" y="0"/>
              </a:moveTo>
              <a:lnTo>
                <a:pt x="1240437" y="215282"/>
              </a:lnTo>
              <a:lnTo>
                <a:pt x="0" y="215282"/>
              </a:lnTo>
              <a:lnTo>
                <a:pt x="0" y="43056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6AB85-43BD-4661-B9A2-AA51EBD642CD}">
      <dsp:nvSpPr>
        <dsp:cNvPr id="0" name=""/>
        <dsp:cNvSpPr/>
      </dsp:nvSpPr>
      <dsp:spPr>
        <a:xfrm>
          <a:off x="5679595" y="5915202"/>
          <a:ext cx="307546" cy="9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142"/>
              </a:lnTo>
              <a:lnTo>
                <a:pt x="307546" y="94314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39629-C632-4B29-8B62-8151C5EB8B96}">
      <dsp:nvSpPr>
        <dsp:cNvPr id="0" name=""/>
        <dsp:cNvSpPr/>
      </dsp:nvSpPr>
      <dsp:spPr>
        <a:xfrm>
          <a:off x="6499719" y="4459481"/>
          <a:ext cx="3721313" cy="430565"/>
        </a:xfrm>
        <a:custGeom>
          <a:avLst/>
          <a:gdLst/>
          <a:ahLst/>
          <a:cxnLst/>
          <a:rect l="0" t="0" r="0" b="0"/>
          <a:pathLst>
            <a:path>
              <a:moveTo>
                <a:pt x="3721313" y="0"/>
              </a:moveTo>
              <a:lnTo>
                <a:pt x="3721313" y="215282"/>
              </a:lnTo>
              <a:lnTo>
                <a:pt x="0" y="215282"/>
              </a:lnTo>
              <a:lnTo>
                <a:pt x="0" y="43056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092FE-4E6B-4F04-8CB1-E034DE6C849D}">
      <dsp:nvSpPr>
        <dsp:cNvPr id="0" name=""/>
        <dsp:cNvSpPr/>
      </dsp:nvSpPr>
      <dsp:spPr>
        <a:xfrm>
          <a:off x="5623212" y="3003761"/>
          <a:ext cx="4597820" cy="430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282"/>
              </a:lnTo>
              <a:lnTo>
                <a:pt x="4597820" y="215282"/>
              </a:lnTo>
              <a:lnTo>
                <a:pt x="4597820" y="4305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E1891-039B-4FE1-B3C2-232D42457955}">
      <dsp:nvSpPr>
        <dsp:cNvPr id="0" name=""/>
        <dsp:cNvSpPr/>
      </dsp:nvSpPr>
      <dsp:spPr>
        <a:xfrm>
          <a:off x="3198720" y="7370922"/>
          <a:ext cx="307546" cy="9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142"/>
              </a:lnTo>
              <a:lnTo>
                <a:pt x="307546" y="94314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01C5AB-3B41-43E7-992D-DBA9DEEBECC3}">
      <dsp:nvSpPr>
        <dsp:cNvPr id="0" name=""/>
        <dsp:cNvSpPr/>
      </dsp:nvSpPr>
      <dsp:spPr>
        <a:xfrm>
          <a:off x="3973124" y="5915202"/>
          <a:ext cx="91440" cy="430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056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F4C1D-9769-4014-9F0E-0D96B7E7B2E3}">
      <dsp:nvSpPr>
        <dsp:cNvPr id="0" name=""/>
        <dsp:cNvSpPr/>
      </dsp:nvSpPr>
      <dsp:spPr>
        <a:xfrm>
          <a:off x="3973124" y="4459481"/>
          <a:ext cx="91440" cy="4305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056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79C01-01B1-4D2F-BE68-D3700467CC7C}">
      <dsp:nvSpPr>
        <dsp:cNvPr id="0" name=""/>
        <dsp:cNvSpPr/>
      </dsp:nvSpPr>
      <dsp:spPr>
        <a:xfrm>
          <a:off x="4018844" y="3003761"/>
          <a:ext cx="1604367" cy="430565"/>
        </a:xfrm>
        <a:custGeom>
          <a:avLst/>
          <a:gdLst/>
          <a:ahLst/>
          <a:cxnLst/>
          <a:rect l="0" t="0" r="0" b="0"/>
          <a:pathLst>
            <a:path>
              <a:moveTo>
                <a:pt x="1604367" y="0"/>
              </a:moveTo>
              <a:lnTo>
                <a:pt x="1604367" y="215282"/>
              </a:lnTo>
              <a:lnTo>
                <a:pt x="0" y="215282"/>
              </a:lnTo>
              <a:lnTo>
                <a:pt x="0" y="4305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5FEED-3ED9-40A4-B913-10B6957690D4}">
      <dsp:nvSpPr>
        <dsp:cNvPr id="0" name=""/>
        <dsp:cNvSpPr/>
      </dsp:nvSpPr>
      <dsp:spPr>
        <a:xfrm>
          <a:off x="205267" y="4459481"/>
          <a:ext cx="307546" cy="9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3142"/>
              </a:lnTo>
              <a:lnTo>
                <a:pt x="307546" y="943142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A1FBE-C652-40C6-9E46-D73D9FDB34FF}">
      <dsp:nvSpPr>
        <dsp:cNvPr id="0" name=""/>
        <dsp:cNvSpPr/>
      </dsp:nvSpPr>
      <dsp:spPr>
        <a:xfrm>
          <a:off x="1025391" y="3003761"/>
          <a:ext cx="4597820" cy="430565"/>
        </a:xfrm>
        <a:custGeom>
          <a:avLst/>
          <a:gdLst/>
          <a:ahLst/>
          <a:cxnLst/>
          <a:rect l="0" t="0" r="0" b="0"/>
          <a:pathLst>
            <a:path>
              <a:moveTo>
                <a:pt x="4597820" y="0"/>
              </a:moveTo>
              <a:lnTo>
                <a:pt x="4597820" y="215282"/>
              </a:lnTo>
              <a:lnTo>
                <a:pt x="0" y="215282"/>
              </a:lnTo>
              <a:lnTo>
                <a:pt x="0" y="430565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E5EDA-A655-4B4A-9A2F-76DF8D776000}">
      <dsp:nvSpPr>
        <dsp:cNvPr id="0" name=""/>
        <dsp:cNvSpPr/>
      </dsp:nvSpPr>
      <dsp:spPr>
        <a:xfrm>
          <a:off x="5577492" y="1253780"/>
          <a:ext cx="91440" cy="7248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4825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8F8DE-5EE4-4DB3-8F73-445EDD2DACCF}">
      <dsp:nvSpPr>
        <dsp:cNvPr id="0" name=""/>
        <dsp:cNvSpPr/>
      </dsp:nvSpPr>
      <dsp:spPr>
        <a:xfrm>
          <a:off x="4598057" y="228625"/>
          <a:ext cx="2050310" cy="102515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Presidente</a:t>
          </a:r>
        </a:p>
      </dsp:txBody>
      <dsp:txXfrm>
        <a:off x="4598057" y="228625"/>
        <a:ext cx="2050310" cy="1025155"/>
      </dsp:txXfrm>
    </dsp:sp>
    <dsp:sp modelId="{A5601D84-D025-40C7-A73B-9E4AC2A861CA}">
      <dsp:nvSpPr>
        <dsp:cNvPr id="0" name=""/>
        <dsp:cNvSpPr/>
      </dsp:nvSpPr>
      <dsp:spPr>
        <a:xfrm>
          <a:off x="4598057" y="1978606"/>
          <a:ext cx="2050310" cy="10251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Gerente General</a:t>
          </a:r>
        </a:p>
      </dsp:txBody>
      <dsp:txXfrm>
        <a:off x="4598057" y="1978606"/>
        <a:ext cx="2050310" cy="1025155"/>
      </dsp:txXfrm>
    </dsp:sp>
    <dsp:sp modelId="{8B18143D-F38C-400C-B27A-4F5ADE6334A9}">
      <dsp:nvSpPr>
        <dsp:cNvPr id="0" name=""/>
        <dsp:cNvSpPr/>
      </dsp:nvSpPr>
      <dsp:spPr>
        <a:xfrm>
          <a:off x="236" y="3434326"/>
          <a:ext cx="2050310" cy="1025155"/>
        </a:xfrm>
        <a:prstGeom prst="rect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70AD47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</a:rPr>
            <a:t>Subgerente Gestión del Talento Humano</a:t>
          </a:r>
        </a:p>
      </dsp:txBody>
      <dsp:txXfrm>
        <a:off x="236" y="3434326"/>
        <a:ext cx="2050310" cy="1025155"/>
      </dsp:txXfrm>
    </dsp:sp>
    <dsp:sp modelId="{8103DFD2-3468-4980-9CB1-0CB04249A71A}">
      <dsp:nvSpPr>
        <dsp:cNvPr id="0" name=""/>
        <dsp:cNvSpPr/>
      </dsp:nvSpPr>
      <dsp:spPr>
        <a:xfrm>
          <a:off x="512813" y="4890047"/>
          <a:ext cx="2050310" cy="102515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Analistas (x3)</a:t>
          </a:r>
        </a:p>
      </dsp:txBody>
      <dsp:txXfrm>
        <a:off x="512813" y="4890047"/>
        <a:ext cx="2050310" cy="1025155"/>
      </dsp:txXfrm>
    </dsp:sp>
    <dsp:sp modelId="{272284C2-DE74-4B72-A477-F50A8881DDB6}">
      <dsp:nvSpPr>
        <dsp:cNvPr id="0" name=""/>
        <dsp:cNvSpPr/>
      </dsp:nvSpPr>
      <dsp:spPr>
        <a:xfrm>
          <a:off x="2993689" y="3434326"/>
          <a:ext cx="2050310" cy="102515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Gerente de Desarrollo de Servicios</a:t>
          </a:r>
        </a:p>
      </dsp:txBody>
      <dsp:txXfrm>
        <a:off x="2993689" y="3434326"/>
        <a:ext cx="2050310" cy="1025155"/>
      </dsp:txXfrm>
    </dsp:sp>
    <dsp:sp modelId="{57D3BCA0-6479-4915-93E4-21851ED1B6C3}">
      <dsp:nvSpPr>
        <dsp:cNvPr id="0" name=""/>
        <dsp:cNvSpPr/>
      </dsp:nvSpPr>
      <dsp:spPr>
        <a:xfrm>
          <a:off x="2993689" y="4890047"/>
          <a:ext cx="2050310" cy="10251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Subgerente de Desarrollo</a:t>
          </a:r>
        </a:p>
      </dsp:txBody>
      <dsp:txXfrm>
        <a:off x="2993689" y="4890047"/>
        <a:ext cx="2050310" cy="1025155"/>
      </dsp:txXfrm>
    </dsp:sp>
    <dsp:sp modelId="{6162C640-25BE-4E71-BA7C-9499B4EE867B}">
      <dsp:nvSpPr>
        <dsp:cNvPr id="0" name=""/>
        <dsp:cNvSpPr/>
      </dsp:nvSpPr>
      <dsp:spPr>
        <a:xfrm>
          <a:off x="2993689" y="6345767"/>
          <a:ext cx="2050310" cy="102515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Encargados de Proyectos (x4)</a:t>
          </a:r>
        </a:p>
      </dsp:txBody>
      <dsp:txXfrm>
        <a:off x="2993689" y="6345767"/>
        <a:ext cx="2050310" cy="1025155"/>
      </dsp:txXfrm>
    </dsp:sp>
    <dsp:sp modelId="{615878DE-1BFA-4E19-B4DA-E38BBF122B77}">
      <dsp:nvSpPr>
        <dsp:cNvPr id="0" name=""/>
        <dsp:cNvSpPr/>
      </dsp:nvSpPr>
      <dsp:spPr>
        <a:xfrm>
          <a:off x="3506266" y="7801487"/>
          <a:ext cx="2050310" cy="1025155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Desarrolladores de Sistemas (x92)</a:t>
          </a:r>
        </a:p>
      </dsp:txBody>
      <dsp:txXfrm>
        <a:off x="3506266" y="7801487"/>
        <a:ext cx="2050310" cy="1025155"/>
      </dsp:txXfrm>
    </dsp:sp>
    <dsp:sp modelId="{914CC5AD-560B-414E-9BB6-AE04E45FD957}">
      <dsp:nvSpPr>
        <dsp:cNvPr id="0" name=""/>
        <dsp:cNvSpPr/>
      </dsp:nvSpPr>
      <dsp:spPr>
        <a:xfrm>
          <a:off x="9195877" y="3434326"/>
          <a:ext cx="2050310" cy="102515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Gerente de Canales y Áreas de Apoyo</a:t>
          </a:r>
        </a:p>
      </dsp:txBody>
      <dsp:txXfrm>
        <a:off x="9195877" y="3434326"/>
        <a:ext cx="2050310" cy="1025155"/>
      </dsp:txXfrm>
    </dsp:sp>
    <dsp:sp modelId="{EB79BB8B-4913-4340-B920-129CE1DE7FC1}">
      <dsp:nvSpPr>
        <dsp:cNvPr id="0" name=""/>
        <dsp:cNvSpPr/>
      </dsp:nvSpPr>
      <dsp:spPr>
        <a:xfrm>
          <a:off x="5474564" y="4890047"/>
          <a:ext cx="2050310" cy="10251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Subgerente de Relaciones Públicas</a:t>
          </a:r>
        </a:p>
      </dsp:txBody>
      <dsp:txXfrm>
        <a:off x="5474564" y="4890047"/>
        <a:ext cx="2050310" cy="1025155"/>
      </dsp:txXfrm>
    </dsp:sp>
    <dsp:sp modelId="{A26C295A-F294-49C7-BD89-B6C7BFA784C3}">
      <dsp:nvSpPr>
        <dsp:cNvPr id="0" name=""/>
        <dsp:cNvSpPr/>
      </dsp:nvSpPr>
      <dsp:spPr>
        <a:xfrm>
          <a:off x="5987142" y="6345767"/>
          <a:ext cx="2050310" cy="102515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Analistas (x3)</a:t>
          </a:r>
        </a:p>
      </dsp:txBody>
      <dsp:txXfrm>
        <a:off x="5987142" y="6345767"/>
        <a:ext cx="2050310" cy="1025155"/>
      </dsp:txXfrm>
    </dsp:sp>
    <dsp:sp modelId="{85735F23-816C-43B9-9DB1-9D7C30654DDE}">
      <dsp:nvSpPr>
        <dsp:cNvPr id="0" name=""/>
        <dsp:cNvSpPr/>
      </dsp:nvSpPr>
      <dsp:spPr>
        <a:xfrm>
          <a:off x="7955440" y="4890047"/>
          <a:ext cx="2050310" cy="10251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Subgerente de Tecnología</a:t>
          </a:r>
        </a:p>
      </dsp:txBody>
      <dsp:txXfrm>
        <a:off x="7955440" y="4890047"/>
        <a:ext cx="2050310" cy="1025155"/>
      </dsp:txXfrm>
    </dsp:sp>
    <dsp:sp modelId="{AA00E482-8E29-4E21-9B58-F2917F2BB448}">
      <dsp:nvSpPr>
        <dsp:cNvPr id="0" name=""/>
        <dsp:cNvSpPr/>
      </dsp:nvSpPr>
      <dsp:spPr>
        <a:xfrm>
          <a:off x="8468017" y="6345767"/>
          <a:ext cx="2050310" cy="102515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Analistas (x3)</a:t>
          </a:r>
        </a:p>
      </dsp:txBody>
      <dsp:txXfrm>
        <a:off x="8468017" y="6345767"/>
        <a:ext cx="2050310" cy="1025155"/>
      </dsp:txXfrm>
    </dsp:sp>
    <dsp:sp modelId="{E74E6BBE-EC3D-43F0-9B50-4D3543208AF3}">
      <dsp:nvSpPr>
        <dsp:cNvPr id="0" name=""/>
        <dsp:cNvSpPr/>
      </dsp:nvSpPr>
      <dsp:spPr>
        <a:xfrm>
          <a:off x="10436315" y="4890047"/>
          <a:ext cx="2050310" cy="10251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Subgerente de Aseguramiento de la Calidad</a:t>
          </a:r>
        </a:p>
      </dsp:txBody>
      <dsp:txXfrm>
        <a:off x="10436315" y="4890047"/>
        <a:ext cx="2050310" cy="1025155"/>
      </dsp:txXfrm>
    </dsp:sp>
    <dsp:sp modelId="{B081A2AF-1C56-4E29-ACC4-A813032A3BEC}">
      <dsp:nvSpPr>
        <dsp:cNvPr id="0" name=""/>
        <dsp:cNvSpPr/>
      </dsp:nvSpPr>
      <dsp:spPr>
        <a:xfrm>
          <a:off x="10948893" y="6345767"/>
          <a:ext cx="2050310" cy="102515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Analistas (x3)</a:t>
          </a:r>
        </a:p>
      </dsp:txBody>
      <dsp:txXfrm>
        <a:off x="10948893" y="6345767"/>
        <a:ext cx="2050310" cy="1025155"/>
      </dsp:txXfrm>
    </dsp:sp>
    <dsp:sp modelId="{9CDB4BCE-B33F-46E0-B3F0-1586E846E0D5}">
      <dsp:nvSpPr>
        <dsp:cNvPr id="0" name=""/>
        <dsp:cNvSpPr/>
      </dsp:nvSpPr>
      <dsp:spPr>
        <a:xfrm>
          <a:off x="12917190" y="4890047"/>
          <a:ext cx="2050310" cy="102515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Subgerente </a:t>
          </a:r>
          <a:r>
            <a:rPr lang="es-ES" sz="1600" b="1" kern="1200" noProof="0" dirty="0" err="1">
              <a:latin typeface="Trebuchet MS" panose="020B0603020202020204" pitchFamily="34" charset="0"/>
            </a:rPr>
            <a:t>Workforce</a:t>
          </a:r>
          <a:r>
            <a:rPr lang="es-ES" sz="1600" b="1" kern="1200" noProof="0" dirty="0">
              <a:latin typeface="Trebuchet MS" panose="020B0603020202020204" pitchFamily="34" charset="0"/>
            </a:rPr>
            <a:t> Management</a:t>
          </a:r>
        </a:p>
      </dsp:txBody>
      <dsp:txXfrm>
        <a:off x="12917190" y="4890047"/>
        <a:ext cx="2050310" cy="1025155"/>
      </dsp:txXfrm>
    </dsp:sp>
    <dsp:sp modelId="{B9C9841B-3F2B-40AB-AF3C-E89B46D0A49E}">
      <dsp:nvSpPr>
        <dsp:cNvPr id="0" name=""/>
        <dsp:cNvSpPr/>
      </dsp:nvSpPr>
      <dsp:spPr>
        <a:xfrm>
          <a:off x="13429768" y="6345767"/>
          <a:ext cx="2050310" cy="1025155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latin typeface="Trebuchet MS" panose="020B0603020202020204" pitchFamily="34" charset="0"/>
            </a:rPr>
            <a:t>Analistas (x2)</a:t>
          </a:r>
        </a:p>
      </dsp:txBody>
      <dsp:txXfrm>
        <a:off x="13429768" y="6345767"/>
        <a:ext cx="2050310" cy="1025155"/>
      </dsp:txXfrm>
    </dsp:sp>
    <dsp:sp modelId="{394316D8-76AB-4835-9764-1CF84B51D7E4}">
      <dsp:nvSpPr>
        <dsp:cNvPr id="0" name=""/>
        <dsp:cNvSpPr/>
      </dsp:nvSpPr>
      <dsp:spPr>
        <a:xfrm>
          <a:off x="6760826" y="1387338"/>
          <a:ext cx="2540457" cy="372295"/>
        </a:xfrm>
        <a:prstGeom prst="rect">
          <a:avLst/>
        </a:prstGeom>
        <a:solidFill>
          <a:srgbClr val="A5A5A5">
            <a:lumMod val="7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noProof="0" dirty="0">
              <a:solidFill>
                <a:prstClr val="white"/>
              </a:solidFill>
              <a:latin typeface="Trebuchet MS" panose="020B0603020202020204" pitchFamily="34" charset="0"/>
              <a:ea typeface="+mn-ea"/>
              <a:cs typeface="+mn-cs"/>
            </a:rPr>
            <a:t>Asistente </a:t>
          </a:r>
        </a:p>
      </dsp:txBody>
      <dsp:txXfrm>
        <a:off x="6760826" y="1387338"/>
        <a:ext cx="2540457" cy="372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5213" y="2123441"/>
            <a:ext cx="13030487" cy="4883385"/>
          </a:xfrm>
        </p:spPr>
        <p:txBody>
          <a:bodyPr anchor="b"/>
          <a:lstStyle>
            <a:lvl1pPr>
              <a:defRPr sz="105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5213" y="7006824"/>
            <a:ext cx="13030487" cy="1263416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41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1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82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52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2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94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364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3287507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15" y="7040861"/>
            <a:ext cx="13030485" cy="831216"/>
          </a:xfrm>
        </p:spPr>
        <p:txBody>
          <a:bodyPr anchor="b">
            <a:normAutofit/>
          </a:bodyPr>
          <a:lstStyle>
            <a:lvl1pPr algn="l">
              <a:defRPr sz="352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05213" y="1005840"/>
            <a:ext cx="13030487" cy="533964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47"/>
            </a:lvl1pPr>
            <a:lvl2pPr marL="670575" indent="0">
              <a:buNone/>
              <a:defRPr sz="2347"/>
            </a:lvl2pPr>
            <a:lvl3pPr marL="1341150" indent="0">
              <a:buNone/>
              <a:defRPr sz="2347"/>
            </a:lvl3pPr>
            <a:lvl4pPr marL="2011726" indent="0">
              <a:buNone/>
              <a:defRPr sz="2347"/>
            </a:lvl4pPr>
            <a:lvl5pPr marL="2682301" indent="0">
              <a:buNone/>
              <a:defRPr sz="2347"/>
            </a:lvl5pPr>
            <a:lvl6pPr marL="3352876" indent="0">
              <a:buNone/>
              <a:defRPr sz="2347"/>
            </a:lvl6pPr>
            <a:lvl7pPr marL="4023451" indent="0">
              <a:buNone/>
              <a:defRPr sz="2347"/>
            </a:lvl7pPr>
            <a:lvl8pPr marL="4694027" indent="0">
              <a:buNone/>
              <a:defRPr sz="2347"/>
            </a:lvl8pPr>
            <a:lvl9pPr marL="5364602" indent="0">
              <a:buNone/>
              <a:defRPr sz="234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214" y="7872077"/>
            <a:ext cx="13030484" cy="724111"/>
          </a:xfrm>
        </p:spPr>
        <p:txBody>
          <a:bodyPr>
            <a:normAutofit/>
          </a:bodyPr>
          <a:lstStyle>
            <a:lvl1pPr marL="0" indent="0">
              <a:buNone/>
              <a:defRPr sz="1760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729512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12" y="2123440"/>
            <a:ext cx="13030488" cy="2905760"/>
          </a:xfrm>
        </p:spPr>
        <p:txBody>
          <a:bodyPr/>
          <a:lstStyle>
            <a:lvl1pPr>
              <a:defRPr sz="70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212" y="5364480"/>
            <a:ext cx="13030488" cy="3464560"/>
          </a:xfrm>
        </p:spPr>
        <p:txBody>
          <a:bodyPr anchor="ctr">
            <a:normAutofit/>
          </a:bodyPr>
          <a:lstStyle>
            <a:lvl1pPr marL="0" indent="0">
              <a:buNone/>
              <a:defRPr sz="2640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40110163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5088" y="2123440"/>
            <a:ext cx="11810447" cy="3407615"/>
          </a:xfrm>
        </p:spPr>
        <p:txBody>
          <a:bodyPr/>
          <a:lstStyle>
            <a:lvl1pPr>
              <a:defRPr sz="70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50106" y="5531055"/>
            <a:ext cx="10747909" cy="50185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053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212" y="6380964"/>
            <a:ext cx="13030488" cy="2458720"/>
          </a:xfrm>
        </p:spPr>
        <p:txBody>
          <a:bodyPr anchor="ctr">
            <a:normAutofit/>
          </a:bodyPr>
          <a:lstStyle>
            <a:lvl1pPr marL="0" indent="0">
              <a:buNone/>
              <a:defRPr sz="2640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  <p:sp>
        <p:nvSpPr>
          <p:cNvPr id="12" name="TextBox 11"/>
          <p:cNvSpPr txBox="1"/>
          <p:nvPr/>
        </p:nvSpPr>
        <p:spPr>
          <a:xfrm>
            <a:off x="1326272" y="1424504"/>
            <a:ext cx="1183969" cy="284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7894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75837" y="3833554"/>
            <a:ext cx="1183969" cy="284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7894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865443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11" y="4582161"/>
            <a:ext cx="13030490" cy="2424664"/>
          </a:xfrm>
        </p:spPr>
        <p:txBody>
          <a:bodyPr anchor="b"/>
          <a:lstStyle>
            <a:lvl1pPr algn="l">
              <a:defRPr sz="5867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5212" y="7006825"/>
            <a:ext cx="13030488" cy="1261920"/>
          </a:xfrm>
        </p:spPr>
        <p:txBody>
          <a:bodyPr anchor="t"/>
          <a:lstStyle>
            <a:lvl1pPr marL="0" indent="0" algn="l">
              <a:buNone/>
              <a:defRPr sz="2933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026215246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1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4504" y="2905760"/>
            <a:ext cx="4350848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63318" y="3911600"/>
            <a:ext cx="4322034" cy="5264362"/>
          </a:xfrm>
        </p:spPr>
        <p:txBody>
          <a:bodyPr anchor="t"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3961" y="2905760"/>
            <a:ext cx="4335161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718379" y="3911600"/>
            <a:ext cx="4350742" cy="5264362"/>
          </a:xfrm>
        </p:spPr>
        <p:txBody>
          <a:bodyPr anchor="t"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19138" y="2905760"/>
            <a:ext cx="4329066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519138" y="3911600"/>
            <a:ext cx="4329066" cy="5264362"/>
          </a:xfrm>
        </p:spPr>
        <p:txBody>
          <a:bodyPr anchor="t"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01397" y="3129280"/>
            <a:ext cx="0" cy="58115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279257" y="3129280"/>
            <a:ext cx="0" cy="581809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39352962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1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17" y="6234725"/>
            <a:ext cx="4340785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63317" y="3241040"/>
            <a:ext cx="4340785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47"/>
            </a:lvl1pPr>
            <a:lvl2pPr marL="670575" indent="0">
              <a:buNone/>
              <a:defRPr sz="2347"/>
            </a:lvl2pPr>
            <a:lvl3pPr marL="1341150" indent="0">
              <a:buNone/>
              <a:defRPr sz="2347"/>
            </a:lvl3pPr>
            <a:lvl4pPr marL="2011726" indent="0">
              <a:buNone/>
              <a:defRPr sz="2347"/>
            </a:lvl4pPr>
            <a:lvl5pPr marL="2682301" indent="0">
              <a:buNone/>
              <a:defRPr sz="2347"/>
            </a:lvl5pPr>
            <a:lvl6pPr marL="3352876" indent="0">
              <a:buNone/>
              <a:defRPr sz="2347"/>
            </a:lvl6pPr>
            <a:lvl7pPr marL="4023451" indent="0">
              <a:buNone/>
              <a:defRPr sz="2347"/>
            </a:lvl7pPr>
            <a:lvl8pPr marL="4694027" indent="0">
              <a:buNone/>
              <a:defRPr sz="2347"/>
            </a:lvl8pPr>
            <a:lvl9pPr marL="5364602" indent="0">
              <a:buNone/>
              <a:defRPr sz="234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63317" y="7079910"/>
            <a:ext cx="4340785" cy="966811"/>
          </a:xfrm>
        </p:spPr>
        <p:txBody>
          <a:bodyPr anchor="t"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42400" y="6234725"/>
            <a:ext cx="4326722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742398" y="3241040"/>
            <a:ext cx="4326722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47"/>
            </a:lvl1pPr>
            <a:lvl2pPr marL="670575" indent="0">
              <a:buNone/>
              <a:defRPr sz="2347"/>
            </a:lvl2pPr>
            <a:lvl3pPr marL="1341150" indent="0">
              <a:buNone/>
              <a:defRPr sz="2347"/>
            </a:lvl3pPr>
            <a:lvl4pPr marL="2011726" indent="0">
              <a:buNone/>
              <a:defRPr sz="2347"/>
            </a:lvl4pPr>
            <a:lvl5pPr marL="2682301" indent="0">
              <a:buNone/>
              <a:defRPr sz="2347"/>
            </a:lvl5pPr>
            <a:lvl6pPr marL="3352876" indent="0">
              <a:buNone/>
              <a:defRPr sz="2347"/>
            </a:lvl6pPr>
            <a:lvl7pPr marL="4023451" indent="0">
              <a:buNone/>
              <a:defRPr sz="2347"/>
            </a:lvl7pPr>
            <a:lvl8pPr marL="4694027" indent="0">
              <a:buNone/>
              <a:defRPr sz="2347"/>
            </a:lvl8pPr>
            <a:lvl9pPr marL="5364602" indent="0">
              <a:buNone/>
              <a:defRPr sz="234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740401" y="7079909"/>
            <a:ext cx="4332452" cy="966811"/>
          </a:xfrm>
        </p:spPr>
        <p:txBody>
          <a:bodyPr anchor="t"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519138" y="6234725"/>
            <a:ext cx="4329066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519137" y="3241040"/>
            <a:ext cx="4329066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47"/>
            </a:lvl1pPr>
            <a:lvl2pPr marL="670575" indent="0">
              <a:buNone/>
              <a:defRPr sz="2347"/>
            </a:lvl2pPr>
            <a:lvl3pPr marL="1341150" indent="0">
              <a:buNone/>
              <a:defRPr sz="2347"/>
            </a:lvl3pPr>
            <a:lvl4pPr marL="2011726" indent="0">
              <a:buNone/>
              <a:defRPr sz="2347"/>
            </a:lvl4pPr>
            <a:lvl5pPr marL="2682301" indent="0">
              <a:buNone/>
              <a:defRPr sz="2347"/>
            </a:lvl5pPr>
            <a:lvl6pPr marL="3352876" indent="0">
              <a:buNone/>
              <a:defRPr sz="2347"/>
            </a:lvl6pPr>
            <a:lvl7pPr marL="4023451" indent="0">
              <a:buNone/>
              <a:defRPr sz="2347"/>
            </a:lvl7pPr>
            <a:lvl8pPr marL="4694027" indent="0">
              <a:buNone/>
              <a:defRPr sz="2347"/>
            </a:lvl8pPr>
            <a:lvl9pPr marL="5364602" indent="0">
              <a:buNone/>
              <a:defRPr sz="234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518954" y="7079906"/>
            <a:ext cx="4334801" cy="966811"/>
          </a:xfrm>
        </p:spPr>
        <p:txBody>
          <a:bodyPr anchor="t"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01397" y="3129280"/>
            <a:ext cx="0" cy="58115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279257" y="3129280"/>
            <a:ext cx="0" cy="581809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93627602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75557747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60608" y="630980"/>
            <a:ext cx="2587597" cy="8544983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318" y="1301540"/>
            <a:ext cx="10959777" cy="787442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63993622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10689571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15" y="4197209"/>
            <a:ext cx="13030485" cy="2809616"/>
          </a:xfrm>
        </p:spPr>
        <p:txBody>
          <a:bodyPr anchor="b"/>
          <a:lstStyle>
            <a:lvl1pPr algn="l">
              <a:defRPr sz="5867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5213" y="7006825"/>
            <a:ext cx="13030487" cy="1261920"/>
          </a:xfrm>
        </p:spPr>
        <p:txBody>
          <a:bodyPr anchor="t"/>
          <a:lstStyle>
            <a:lvl1pPr marL="0" indent="0" algn="l">
              <a:buNone/>
              <a:defRPr sz="2933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0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0001016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8966" y="3022177"/>
            <a:ext cx="6490897" cy="6153786"/>
          </a:xfrm>
        </p:spPr>
        <p:txBody>
          <a:bodyPr>
            <a:normAutofit/>
          </a:bodyPr>
          <a:lstStyle>
            <a:lvl1pPr>
              <a:defRPr sz="2640"/>
            </a:lvl1pPr>
            <a:lvl2pPr>
              <a:defRPr sz="2347"/>
            </a:lvl2pPr>
            <a:lvl3pPr>
              <a:defRPr sz="2053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48477" y="3015603"/>
            <a:ext cx="6490900" cy="6160359"/>
          </a:xfrm>
        </p:spPr>
        <p:txBody>
          <a:bodyPr>
            <a:normAutofit/>
          </a:bodyPr>
          <a:lstStyle>
            <a:lvl1pPr>
              <a:defRPr sz="2640"/>
            </a:lvl1pPr>
            <a:lvl2pPr>
              <a:defRPr sz="2347"/>
            </a:lvl2pPr>
            <a:lvl3pPr>
              <a:defRPr sz="2053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364950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967" y="2794000"/>
            <a:ext cx="6490896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8966" y="3688080"/>
            <a:ext cx="6490897" cy="5487882"/>
          </a:xfrm>
        </p:spPr>
        <p:txBody>
          <a:bodyPr>
            <a:normAutofit/>
          </a:bodyPr>
          <a:lstStyle>
            <a:lvl1pPr>
              <a:defRPr sz="2640"/>
            </a:lvl1pPr>
            <a:lvl2pPr>
              <a:defRPr sz="2347"/>
            </a:lvl2pPr>
            <a:lvl3pPr>
              <a:defRPr sz="2053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48480" y="2794000"/>
            <a:ext cx="6490897" cy="845184"/>
          </a:xfrm>
        </p:spPr>
        <p:txBody>
          <a:bodyPr anchor="b">
            <a:noAutofit/>
          </a:bodyPr>
          <a:lstStyle>
            <a:lvl1pPr marL="0" indent="0">
              <a:buNone/>
              <a:defRPr sz="3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48480" y="3688080"/>
            <a:ext cx="6490897" cy="5487882"/>
          </a:xfrm>
        </p:spPr>
        <p:txBody>
          <a:bodyPr>
            <a:normAutofit/>
          </a:bodyPr>
          <a:lstStyle>
            <a:lvl1pPr>
              <a:defRPr sz="2640"/>
            </a:lvl1pPr>
            <a:lvl2pPr>
              <a:defRPr sz="2347"/>
            </a:lvl2pPr>
            <a:lvl3pPr>
              <a:defRPr sz="2053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5872137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1452554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93714899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10" y="2123440"/>
            <a:ext cx="5021441" cy="2123440"/>
          </a:xfrm>
        </p:spPr>
        <p:txBody>
          <a:bodyPr anchor="b"/>
          <a:lstStyle>
            <a:lvl1pPr algn="l">
              <a:defRPr sz="352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4162" y="2123440"/>
            <a:ext cx="7671538" cy="6705600"/>
          </a:xfrm>
        </p:spPr>
        <p:txBody>
          <a:bodyPr anchor="ctr">
            <a:normAutofit/>
          </a:bodyPr>
          <a:lstStyle>
            <a:lvl1pPr>
              <a:defRPr sz="2933"/>
            </a:lvl1pPr>
            <a:lvl2pPr>
              <a:defRPr sz="2640"/>
            </a:lvl2pPr>
            <a:lvl3pPr>
              <a:defRPr sz="2347"/>
            </a:lvl3pPr>
            <a:lvl4pPr>
              <a:defRPr sz="2053"/>
            </a:lvl4pPr>
            <a:lvl5pPr>
              <a:defRPr sz="2053"/>
            </a:lvl5pPr>
            <a:lvl6pPr>
              <a:defRPr sz="2053"/>
            </a:lvl6pPr>
            <a:lvl7pPr>
              <a:defRPr sz="2053"/>
            </a:lvl7pPr>
            <a:lvl8pPr>
              <a:defRPr sz="2053"/>
            </a:lvl8pPr>
            <a:lvl9pPr>
              <a:defRPr sz="205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211" y="4589611"/>
            <a:ext cx="5021439" cy="4246879"/>
          </a:xfrm>
        </p:spPr>
        <p:txBody>
          <a:bodyPr/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8754374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666" y="2719482"/>
            <a:ext cx="7519331" cy="2309718"/>
          </a:xfrm>
        </p:spPr>
        <p:txBody>
          <a:bodyPr anchor="b">
            <a:normAutofit/>
          </a:bodyPr>
          <a:lstStyle>
            <a:lvl1pPr algn="l">
              <a:defRPr sz="528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0534" y="1676400"/>
            <a:ext cx="4725174" cy="6705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347"/>
            </a:lvl1pPr>
            <a:lvl2pPr marL="670575" indent="0">
              <a:buNone/>
              <a:defRPr sz="2347"/>
            </a:lvl2pPr>
            <a:lvl3pPr marL="1341150" indent="0">
              <a:buNone/>
              <a:defRPr sz="2347"/>
            </a:lvl3pPr>
            <a:lvl4pPr marL="2011726" indent="0">
              <a:buNone/>
              <a:defRPr sz="2347"/>
            </a:lvl4pPr>
            <a:lvl5pPr marL="2682301" indent="0">
              <a:buNone/>
              <a:defRPr sz="2347"/>
            </a:lvl5pPr>
            <a:lvl6pPr marL="3352876" indent="0">
              <a:buNone/>
              <a:defRPr sz="2347"/>
            </a:lvl6pPr>
            <a:lvl7pPr marL="4023451" indent="0">
              <a:buNone/>
              <a:defRPr sz="2347"/>
            </a:lvl7pPr>
            <a:lvl8pPr marL="4694027" indent="0">
              <a:buNone/>
              <a:defRPr sz="2347"/>
            </a:lvl8pPr>
            <a:lvl9pPr marL="5364602" indent="0">
              <a:buNone/>
              <a:defRPr sz="2347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5212" y="5364480"/>
            <a:ext cx="7507627" cy="2011680"/>
          </a:xfrm>
        </p:spPr>
        <p:txBody>
          <a:bodyPr>
            <a:normAutofit/>
          </a:bodyPr>
          <a:lstStyle>
            <a:lvl1pPr marL="0" indent="0">
              <a:buNone/>
              <a:defRPr sz="2053"/>
            </a:lvl1pPr>
            <a:lvl2pPr marL="670575" indent="0">
              <a:buNone/>
              <a:defRPr sz="1760"/>
            </a:lvl2pPr>
            <a:lvl3pPr marL="1341150" indent="0">
              <a:buNone/>
              <a:defRPr sz="1467"/>
            </a:lvl3pPr>
            <a:lvl4pPr marL="2011726" indent="0">
              <a:buNone/>
              <a:defRPr sz="1320"/>
            </a:lvl4pPr>
            <a:lvl5pPr marL="2682301" indent="0">
              <a:buNone/>
              <a:defRPr sz="1320"/>
            </a:lvl5pPr>
            <a:lvl6pPr marL="3352876" indent="0">
              <a:buNone/>
              <a:defRPr sz="1320"/>
            </a:lvl6pPr>
            <a:lvl7pPr marL="4023451" indent="0">
              <a:buNone/>
              <a:defRPr sz="1320"/>
            </a:lvl7pPr>
            <a:lvl8pPr marL="4694027" indent="0">
              <a:buNone/>
              <a:defRPr sz="1320"/>
            </a:lvl8pPr>
            <a:lvl9pPr marL="5364602" indent="0">
              <a:buNone/>
              <a:defRPr sz="132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09388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915539"/>
            <a:ext cx="5960375" cy="6142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242110"/>
            <a:ext cx="2247738" cy="346933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710624" y="2458720"/>
            <a:ext cx="4162653" cy="413512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810591" y="1"/>
            <a:ext cx="2367292" cy="16740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705997" y="8940800"/>
            <a:ext cx="1467181" cy="1117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410723" y="0"/>
            <a:ext cx="1012537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3940" y="663986"/>
            <a:ext cx="13885437" cy="2054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8966" y="3010947"/>
            <a:ext cx="13208962" cy="615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4998951" y="2624874"/>
            <a:ext cx="1452879" cy="45001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460D0A-EFA0-4948-A0D0-362E639676C4}" type="datetimeFigureOut">
              <a:rPr lang="es-DO" smtClean="0"/>
              <a:t>10/4/2020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235239" y="4728948"/>
            <a:ext cx="5661033" cy="4500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284826" y="433737"/>
            <a:ext cx="1237544" cy="1125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107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8432-2EC3-447B-B403-FF7F7CAAAC6D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269083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ransition spd="slow">
    <p:push dir="u"/>
  </p:transition>
  <p:txStyles>
    <p:titleStyle>
      <a:lvl1pPr algn="l" defTabSz="670575" rtl="0" eaLnBrk="1" latinLnBrk="0" hangingPunct="1">
        <a:spcBef>
          <a:spcPct val="0"/>
        </a:spcBef>
        <a:buNone/>
        <a:defRPr sz="616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02931" indent="-502931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933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089685" indent="-419110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64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676438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347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347013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53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17589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53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675550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53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358739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53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029314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53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699890" indent="-335288" algn="l" defTabSz="670575" rtl="0" eaLnBrk="1" latinLnBrk="0" hangingPunct="1">
        <a:spcBef>
          <a:spcPts val="1467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53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670575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14FC5-8AE0-4729-9DA0-1C5B9E50F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60915"/>
            <a:ext cx="18000663" cy="4883385"/>
          </a:xfrm>
        </p:spPr>
        <p:txBody>
          <a:bodyPr/>
          <a:lstStyle/>
          <a:p>
            <a:pPr algn="ctr"/>
            <a:r>
              <a:rPr lang="en-US" sz="8000" dirty="0"/>
              <a:t>Ember Torres Cruz</a:t>
            </a:r>
            <a:br>
              <a:rPr lang="en-US" sz="8000" dirty="0"/>
            </a:br>
            <a:r>
              <a:rPr lang="en-US" sz="8000" dirty="0"/>
              <a:t>19-EIIN-1-141</a:t>
            </a:r>
            <a:endParaRPr lang="es-DO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75872D-FB2A-4562-93C0-A19691AB4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44298"/>
            <a:ext cx="18000663" cy="1263416"/>
          </a:xfrm>
        </p:spPr>
        <p:txBody>
          <a:bodyPr/>
          <a:lstStyle/>
          <a:p>
            <a:pPr algn="ctr"/>
            <a:r>
              <a:rPr lang="es-419" sz="3200" dirty="0"/>
              <a:t>UNIVERSIDAD DOMINICANA O&amp;M</a:t>
            </a: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11177130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829EA4-FF72-46F2-88D2-EA7C8DBE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27" y="382264"/>
            <a:ext cx="14639925" cy="6259165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es-ES" sz="2779" dirty="0"/>
              <a:t>Definir cuotas o planes de pagos de acuerdo al tipo de Base de Datos configuradas.</a:t>
            </a:r>
            <a:endParaRPr lang="es-DO" sz="2779" dirty="0"/>
          </a:p>
          <a:p>
            <a:pPr lvl="0" algn="just"/>
            <a:r>
              <a:rPr lang="es-ES" sz="2779" dirty="0"/>
              <a:t>Utilizar la diferenciación, la cual está sustentada en los siguientes puntos:</a:t>
            </a:r>
            <a:endParaRPr lang="es-DO" sz="2779" dirty="0"/>
          </a:p>
          <a:p>
            <a:pPr lvl="0" algn="just"/>
            <a:r>
              <a:rPr lang="es-ES" sz="2779" dirty="0"/>
              <a:t>Al momento de que un nuevo cliente ingrese a la empresa se debe de entrenar a uno de sus DBA en el funcionamiento de las capturas de datos.</a:t>
            </a:r>
            <a:endParaRPr lang="es-DO" sz="2779" dirty="0"/>
          </a:p>
          <a:p>
            <a:pPr lvl="0" algn="just"/>
            <a:r>
              <a:rPr lang="es-ES" sz="2779" dirty="0"/>
              <a:t>Se le entrega un kit de bienvenida que contiene los diferentes planes y precios anuales, un llavero, una memoria USB y una libreta, todos con el logo de la empresa.</a:t>
            </a:r>
            <a:endParaRPr lang="es-DO" sz="2779" dirty="0"/>
          </a:p>
          <a:p>
            <a:pPr lvl="0" algn="just"/>
            <a:r>
              <a:rPr lang="es-ES" sz="2779" dirty="0"/>
              <a:t>El primer mes de ejecución de la Base de Datos será con asesoría vía contacto remoto con nuestros desarrolladores.</a:t>
            </a:r>
            <a:endParaRPr lang="es-DO" sz="2779" dirty="0"/>
          </a:p>
          <a:p>
            <a:pPr lvl="0" algn="just"/>
            <a:r>
              <a:rPr lang="es-ES" sz="2779" dirty="0"/>
              <a:t>Mensualmente será enviado un reporte con sugerencias de nuevas informaciones que podrían convenir a nuestros clientes.</a:t>
            </a:r>
            <a:endParaRPr lang="es-DO" sz="2779" dirty="0"/>
          </a:p>
          <a:p>
            <a:pPr lvl="0" algn="just"/>
            <a:r>
              <a:rPr lang="en-US" sz="2779" dirty="0" err="1"/>
              <a:t>Diseño</a:t>
            </a:r>
            <a:r>
              <a:rPr lang="en-US" sz="2779" dirty="0"/>
              <a:t> de </a:t>
            </a:r>
            <a:r>
              <a:rPr lang="en-US" sz="2779" dirty="0" err="1"/>
              <a:t>segmentos</a:t>
            </a:r>
            <a:r>
              <a:rPr lang="en-US" sz="2779" dirty="0"/>
              <a:t> de </a:t>
            </a:r>
            <a:r>
              <a:rPr lang="en-US" sz="2779" dirty="0" err="1"/>
              <a:t>clientes</a:t>
            </a:r>
            <a:r>
              <a:rPr lang="en-US" sz="2779" dirty="0"/>
              <a:t>, bajo las categorias: Premium, Gold, Beginner:</a:t>
            </a:r>
          </a:p>
          <a:p>
            <a:pPr lvl="1"/>
            <a:endParaRPr lang="es-DO" sz="2779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6E30417-B76B-4FD7-A4C2-BDB79BE02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6058"/>
              </p:ext>
            </p:extLst>
          </p:nvPr>
        </p:nvGraphicFramePr>
        <p:xfrm>
          <a:off x="1395663" y="6948158"/>
          <a:ext cx="14028990" cy="29876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4350">
                  <a:extLst>
                    <a:ext uri="{9D8B030D-6E8A-4147-A177-3AD203B41FA5}">
                      <a16:colId xmlns:a16="http://schemas.microsoft.com/office/drawing/2014/main" val="186244913"/>
                    </a:ext>
                  </a:extLst>
                </a:gridCol>
                <a:gridCol w="2888601">
                  <a:extLst>
                    <a:ext uri="{9D8B030D-6E8A-4147-A177-3AD203B41FA5}">
                      <a16:colId xmlns:a16="http://schemas.microsoft.com/office/drawing/2014/main" val="2056993430"/>
                    </a:ext>
                  </a:extLst>
                </a:gridCol>
                <a:gridCol w="8716039">
                  <a:extLst>
                    <a:ext uri="{9D8B030D-6E8A-4147-A177-3AD203B41FA5}">
                      <a16:colId xmlns:a16="http://schemas.microsoft.com/office/drawing/2014/main" val="3782777449"/>
                    </a:ext>
                  </a:extLst>
                </a:gridCol>
              </a:tblGrid>
              <a:tr h="3503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 dirty="0">
                          <a:effectLst/>
                        </a:rPr>
                        <a:t>TIPO CLIENTE</a:t>
                      </a:r>
                      <a:endParaRPr lang="es-DO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>
                          <a:effectLst/>
                        </a:rPr>
                        <a:t>PLANES</a:t>
                      </a:r>
                      <a:endParaRPr lang="es-DO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 dirty="0">
                          <a:effectLst/>
                        </a:rPr>
                        <a:t>PRECIOS</a:t>
                      </a:r>
                      <a:endParaRPr lang="es-DO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extLst>
                  <a:ext uri="{0D108BD9-81ED-4DB2-BD59-A6C34878D82A}">
                    <a16:rowId xmlns:a16="http://schemas.microsoft.com/office/drawing/2014/main" val="3570498897"/>
                  </a:ext>
                </a:extLst>
              </a:tr>
              <a:tr h="11365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>
                          <a:effectLst/>
                        </a:rPr>
                        <a:t>Premium</a:t>
                      </a:r>
                      <a:endParaRPr lang="es-DO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 dirty="0">
                          <a:effectLst/>
                        </a:rPr>
                        <a:t>5  años en adelante</a:t>
                      </a:r>
                      <a:endParaRPr lang="es-DO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 dirty="0">
                          <a:effectLst/>
                        </a:rPr>
                        <a:t>US$ 2500 anual + mantenimiento de las Bases de Datos gratis + Descuentos especiales en actualización a nuevas versiones de herramientas para el manejo de datos.</a:t>
                      </a:r>
                      <a:endParaRPr lang="es-DO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extLst>
                  <a:ext uri="{0D108BD9-81ED-4DB2-BD59-A6C34878D82A}">
                    <a16:rowId xmlns:a16="http://schemas.microsoft.com/office/drawing/2014/main" val="3743226645"/>
                  </a:ext>
                </a:extLst>
              </a:tr>
              <a:tr h="7435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>
                          <a:effectLst/>
                        </a:rPr>
                        <a:t>Gold</a:t>
                      </a:r>
                      <a:endParaRPr lang="es-DO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>
                          <a:effectLst/>
                        </a:rPr>
                        <a:t>3 - 4  años</a:t>
                      </a:r>
                      <a:endParaRPr lang="es-DO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 dirty="0">
                          <a:effectLst/>
                        </a:rPr>
                        <a:t>US$ 2800 anual + 10% descuento en mantenimiento de las DB.</a:t>
                      </a:r>
                      <a:endParaRPr lang="es-DO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extLst>
                  <a:ext uri="{0D108BD9-81ED-4DB2-BD59-A6C34878D82A}">
                    <a16:rowId xmlns:a16="http://schemas.microsoft.com/office/drawing/2014/main" val="3066736855"/>
                  </a:ext>
                </a:extLst>
              </a:tr>
              <a:tr h="3504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>
                          <a:effectLst/>
                        </a:rPr>
                        <a:t>Beginner</a:t>
                      </a:r>
                      <a:endParaRPr lang="es-DO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>
                          <a:effectLst/>
                        </a:rPr>
                        <a:t>1 - 2 años</a:t>
                      </a:r>
                      <a:endParaRPr lang="es-DO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DO" sz="2100" dirty="0">
                          <a:effectLst/>
                        </a:rPr>
                        <a:t>US$ 3000 anual</a:t>
                      </a:r>
                      <a:endParaRPr lang="es-DO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415" marR="79415" marT="0" marB="0"/>
                </a:tc>
                <a:extLst>
                  <a:ext uri="{0D108BD9-81ED-4DB2-BD59-A6C34878D82A}">
                    <a16:rowId xmlns:a16="http://schemas.microsoft.com/office/drawing/2014/main" val="325362663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DCC63CFD-0C36-4CD2-96DB-2A9C7C7DD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0" t="23106" r="17548" b="30493"/>
          <a:stretch/>
        </p:blipFill>
        <p:spPr>
          <a:xfrm>
            <a:off x="15823873" y="8733408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188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52CDA1-8726-4331-BE9B-2580098C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03" y="274192"/>
            <a:ext cx="13660180" cy="2078788"/>
          </a:xfrm>
        </p:spPr>
        <p:txBody>
          <a:bodyPr>
            <a:normAutofit/>
          </a:bodyPr>
          <a:lstStyle/>
          <a:p>
            <a:r>
              <a:rPr lang="en-US" dirty="0"/>
              <a:t>COSTO &amp; RECUPERACION</a:t>
            </a:r>
            <a:endParaRPr lang="es-DO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BA2A268-DEE3-445E-ABA1-AB7822CC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7866" y="3100979"/>
            <a:ext cx="6518882" cy="5441441"/>
          </a:xfrm>
        </p:spPr>
        <p:txBody>
          <a:bodyPr>
            <a:normAutofit/>
          </a:bodyPr>
          <a:lstStyle/>
          <a:p>
            <a:r>
              <a:rPr lang="en-US" sz="2779" dirty="0"/>
              <a:t>El </a:t>
            </a:r>
            <a:r>
              <a:rPr lang="en-US" sz="2779" dirty="0" err="1"/>
              <a:t>costo</a:t>
            </a:r>
            <a:r>
              <a:rPr lang="en-US" sz="2779" dirty="0"/>
              <a:t> </a:t>
            </a:r>
            <a:r>
              <a:rPr lang="en-US" sz="2779" dirty="0" err="1"/>
              <a:t>neto</a:t>
            </a:r>
            <a:r>
              <a:rPr lang="en-US" sz="2779" dirty="0"/>
              <a:t> de la </a:t>
            </a:r>
            <a:r>
              <a:rPr lang="en-US" sz="2779" dirty="0" err="1"/>
              <a:t>configuración</a:t>
            </a:r>
            <a:r>
              <a:rPr lang="en-US" sz="2779" dirty="0"/>
              <a:t> de la Base de </a:t>
            </a:r>
            <a:r>
              <a:rPr lang="en-US" sz="2779" dirty="0" err="1"/>
              <a:t>Datos</a:t>
            </a:r>
            <a:r>
              <a:rPr lang="en-US" sz="2779" dirty="0"/>
              <a:t> es de US$500, </a:t>
            </a:r>
            <a:r>
              <a:rPr lang="en-US" sz="2779" dirty="0" err="1"/>
              <a:t>ya</a:t>
            </a:r>
            <a:r>
              <a:rPr lang="en-US" sz="2779" dirty="0"/>
              <a:t> que la </a:t>
            </a:r>
            <a:r>
              <a:rPr lang="en-US" sz="2779" dirty="0" err="1"/>
              <a:t>empresa</a:t>
            </a:r>
            <a:r>
              <a:rPr lang="en-US" sz="2779" dirty="0"/>
              <a:t> </a:t>
            </a:r>
            <a:r>
              <a:rPr lang="en-US" sz="2779" dirty="0" err="1"/>
              <a:t>cuenta</a:t>
            </a:r>
            <a:r>
              <a:rPr lang="en-US" sz="2779" dirty="0"/>
              <a:t> con sus DBA </a:t>
            </a:r>
            <a:r>
              <a:rPr lang="en-US" sz="2779" dirty="0" err="1"/>
              <a:t>pero</a:t>
            </a:r>
            <a:r>
              <a:rPr lang="en-US" sz="2779" dirty="0"/>
              <a:t> debe </a:t>
            </a:r>
            <a:r>
              <a:rPr lang="en-US" sz="2779" dirty="0" err="1"/>
              <a:t>comprar</a:t>
            </a:r>
            <a:r>
              <a:rPr lang="en-US" sz="2779" dirty="0"/>
              <a:t> las </a:t>
            </a:r>
            <a:r>
              <a:rPr lang="en-US" sz="2779" dirty="0" err="1"/>
              <a:t>licencias</a:t>
            </a:r>
            <a:r>
              <a:rPr lang="en-US" sz="2779" dirty="0"/>
              <a:t> de los </a:t>
            </a:r>
            <a:r>
              <a:rPr lang="en-US" sz="2779" dirty="0" err="1"/>
              <a:t>servidores</a:t>
            </a:r>
            <a:r>
              <a:rPr lang="en-US" sz="2779" dirty="0"/>
              <a:t> de SQL </a:t>
            </a:r>
            <a:r>
              <a:rPr lang="en-US" sz="2779" dirty="0" err="1"/>
              <a:t>utilizados</a:t>
            </a:r>
            <a:r>
              <a:rPr lang="en-US" sz="2779" dirty="0"/>
              <a:t>. </a:t>
            </a:r>
          </a:p>
          <a:p>
            <a:r>
              <a:rPr lang="en-US" sz="2779" dirty="0"/>
              <a:t>El </a:t>
            </a:r>
            <a:r>
              <a:rPr lang="en-US" sz="2779" dirty="0" err="1"/>
              <a:t>tiempo</a:t>
            </a:r>
            <a:r>
              <a:rPr lang="en-US" sz="2779" dirty="0"/>
              <a:t> </a:t>
            </a:r>
            <a:r>
              <a:rPr lang="en-US" sz="2779" dirty="0" err="1"/>
              <a:t>estipulado</a:t>
            </a:r>
            <a:r>
              <a:rPr lang="en-US" sz="2779" dirty="0"/>
              <a:t> para el </a:t>
            </a:r>
            <a:r>
              <a:rPr lang="en-US" sz="2779" dirty="0" err="1"/>
              <a:t>retorno</a:t>
            </a:r>
            <a:r>
              <a:rPr lang="en-US" sz="2779" dirty="0"/>
              <a:t> de la inversion es de 3 </a:t>
            </a:r>
            <a:r>
              <a:rPr lang="en-US" sz="2779" dirty="0" err="1"/>
              <a:t>meses</a:t>
            </a:r>
            <a:r>
              <a:rPr lang="en-US" sz="2779" dirty="0"/>
              <a:t>, </a:t>
            </a:r>
            <a:r>
              <a:rPr lang="en-US" sz="2779" dirty="0" err="1"/>
              <a:t>debido</a:t>
            </a:r>
            <a:r>
              <a:rPr lang="en-US" sz="2779" dirty="0"/>
              <a:t> a que el primer </a:t>
            </a:r>
            <a:r>
              <a:rPr lang="en-US" sz="2779" dirty="0" err="1"/>
              <a:t>mes</a:t>
            </a:r>
            <a:r>
              <a:rPr lang="en-US" sz="2779" dirty="0"/>
              <a:t> es de </a:t>
            </a:r>
            <a:r>
              <a:rPr lang="en-US" sz="2779" dirty="0" err="1"/>
              <a:t>prueba</a:t>
            </a:r>
            <a:r>
              <a:rPr lang="en-US" sz="2779" dirty="0"/>
              <a:t> y no </a:t>
            </a:r>
            <a:r>
              <a:rPr lang="en-US" sz="2779" dirty="0" err="1"/>
              <a:t>tiene</a:t>
            </a:r>
            <a:r>
              <a:rPr lang="en-US" sz="2779" dirty="0"/>
              <a:t> </a:t>
            </a:r>
            <a:r>
              <a:rPr lang="en-US" sz="2779" dirty="0" err="1"/>
              <a:t>costo</a:t>
            </a:r>
            <a:r>
              <a:rPr lang="en-US" sz="2779" dirty="0"/>
              <a:t> para el </a:t>
            </a:r>
            <a:r>
              <a:rPr lang="en-US" sz="2779" dirty="0" err="1"/>
              <a:t>cliente</a:t>
            </a:r>
            <a:r>
              <a:rPr lang="en-US" sz="2779" dirty="0"/>
              <a:t>.</a:t>
            </a:r>
            <a:endParaRPr lang="es-DO" sz="2779" dirty="0"/>
          </a:p>
          <a:p>
            <a:endParaRPr lang="es-DO" sz="2779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5574D77-6554-4D37-A4A9-1EAAA3CBD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154838"/>
              </p:ext>
            </p:extLst>
          </p:nvPr>
        </p:nvGraphicFramePr>
        <p:xfrm>
          <a:off x="621510" y="2861353"/>
          <a:ext cx="8144250" cy="612350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4078827">
                  <a:extLst>
                    <a:ext uri="{9D8B030D-6E8A-4147-A177-3AD203B41FA5}">
                      <a16:colId xmlns:a16="http://schemas.microsoft.com/office/drawing/2014/main" val="3998301826"/>
                    </a:ext>
                  </a:extLst>
                </a:gridCol>
                <a:gridCol w="4065423">
                  <a:extLst>
                    <a:ext uri="{9D8B030D-6E8A-4147-A177-3AD203B41FA5}">
                      <a16:colId xmlns:a16="http://schemas.microsoft.com/office/drawing/2014/main" val="2691011612"/>
                    </a:ext>
                  </a:extLst>
                </a:gridCol>
              </a:tblGrid>
              <a:tr h="932278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Concepto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645438" marT="215146" marB="2151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Costo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484079" marT="215146" marB="2151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077126"/>
                  </a:ext>
                </a:extLst>
              </a:tr>
              <a:tr h="932278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DBA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645438" marT="215146" marB="21514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US$150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484079" marT="215146" marB="21514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23769"/>
                  </a:ext>
                </a:extLst>
              </a:tr>
              <a:tr h="1462110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Licencias</a:t>
                      </a:r>
                      <a:r>
                        <a:rPr lang="en-US" sz="2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n-US" sz="2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actualizaciones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645438" marT="215146" marB="21514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US$300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484079" marT="215146" marB="21514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836202"/>
                  </a:ext>
                </a:extLst>
              </a:tr>
              <a:tr h="932278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Configuraciones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645438" marT="215146" marB="21514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US$50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484079" marT="215146" marB="21514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273612"/>
                  </a:ext>
                </a:extLst>
              </a:tr>
              <a:tr h="932278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645438" marT="215146" marB="21514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484079" marT="215146" marB="21514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384373"/>
                  </a:ext>
                </a:extLst>
              </a:tr>
              <a:tr h="932278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2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645438" marT="215146" marB="215146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US$500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30293" marR="484079" marT="215146" marB="21514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750358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2ED863FF-5BB6-48A7-99D7-5A60BBC44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47936" y="8733409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991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F829C-620C-41FE-B57E-7D302D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609" y="1664371"/>
            <a:ext cx="4589676" cy="7764992"/>
          </a:xfrm>
        </p:spPr>
        <p:txBody>
          <a:bodyPr anchor="ctr">
            <a:normAutofit/>
          </a:bodyPr>
          <a:lstStyle/>
          <a:p>
            <a:r>
              <a:rPr lang="en-US" sz="4283" dirty="0" err="1">
                <a:solidFill>
                  <a:srgbClr val="F2F2F2"/>
                </a:solidFill>
              </a:rPr>
              <a:t>Implementación</a:t>
            </a:r>
            <a:endParaRPr lang="es-DO" sz="4283" dirty="0">
              <a:solidFill>
                <a:srgbClr val="F2F2F2"/>
              </a:solidFill>
            </a:endParaRP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A960DD81-3775-4B9E-8D46-1B659940EA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94550"/>
              </p:ext>
            </p:extLst>
          </p:nvPr>
        </p:nvGraphicFramePr>
        <p:xfrm>
          <a:off x="6851819" y="1769129"/>
          <a:ext cx="9590978" cy="776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A1E6FC4C-3AB8-49BC-80C5-24D50033B4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40" t="23106" r="17548" b="30493"/>
          <a:stretch/>
        </p:blipFill>
        <p:spPr>
          <a:xfrm>
            <a:off x="15916990" y="8788168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438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3E9C2-CD11-489E-8298-6FA02EA0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8" y="1462424"/>
            <a:ext cx="15664621" cy="7465003"/>
          </a:xfrm>
        </p:spPr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es-ES" sz="3200" b="1" dirty="0"/>
              <a:t>Otra estrategia a utilizar es la de concentración, específicamente con los clientes Premium, estos contarán con las siguientes ventajas:</a:t>
            </a:r>
          </a:p>
          <a:p>
            <a:pPr marL="0" lvl="0" indent="0" algn="ctr">
              <a:buNone/>
            </a:pPr>
            <a:endParaRPr lang="es-DO" sz="3200" dirty="0"/>
          </a:p>
          <a:p>
            <a:pPr lvl="1" algn="just"/>
            <a:r>
              <a:rPr lang="es-ES" sz="3200" dirty="0"/>
              <a:t>Facilidades de pago divididas en dos ocasiones al año, no necesariamente de manera anual.</a:t>
            </a:r>
            <a:endParaRPr lang="es-DO" sz="3200" dirty="0"/>
          </a:p>
          <a:p>
            <a:pPr lvl="1" algn="just"/>
            <a:r>
              <a:rPr lang="es-ES" sz="3200" dirty="0"/>
              <a:t>Tarjeta promocional que incluye descuentos de hasta un 15% en comercios seleccionados.</a:t>
            </a:r>
            <a:endParaRPr lang="es-DO" sz="3200" dirty="0"/>
          </a:p>
          <a:p>
            <a:pPr lvl="1" algn="just"/>
            <a:r>
              <a:rPr lang="es-ES" sz="3200" dirty="0"/>
              <a:t>Asesoría en línea a través de nuestra página web. </a:t>
            </a:r>
            <a:endParaRPr lang="es-DO" sz="3200" dirty="0"/>
          </a:p>
          <a:p>
            <a:pPr lvl="1" algn="just"/>
            <a:r>
              <a:rPr lang="es-ES" sz="3200" dirty="0"/>
              <a:t>Descuentos de hasta 5% en cualquiera de nuestros productos.</a:t>
            </a:r>
            <a:endParaRPr lang="es-DO" sz="3200" dirty="0"/>
          </a:p>
          <a:p>
            <a:pPr lvl="1" algn="just"/>
            <a:r>
              <a:rPr lang="es-ES" sz="3200" dirty="0"/>
              <a:t>Rifas semestrales de productos promocionales.</a:t>
            </a:r>
            <a:endParaRPr lang="es-DO" sz="3200" dirty="0"/>
          </a:p>
          <a:p>
            <a:endParaRPr lang="es-DO" sz="3242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B50C8B-A36A-403B-A3B4-6659F1A46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619117" y="8580541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597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E1E79-3182-45AB-AEEB-8DC3F769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4" y="4639233"/>
            <a:ext cx="16820148" cy="2378632"/>
          </a:xfrm>
        </p:spPr>
        <p:txBody>
          <a:bodyPr/>
          <a:lstStyle/>
          <a:p>
            <a:pPr algn="ctr"/>
            <a:r>
              <a:rPr lang="es-DO" b="1" dirty="0"/>
              <a:t>Veamos el funcionamiento</a:t>
            </a:r>
            <a:r>
              <a:rPr lang="en-US" b="1" dirty="0"/>
              <a:t>…</a:t>
            </a:r>
            <a:endParaRPr lang="es-DO" b="1" dirty="0"/>
          </a:p>
        </p:txBody>
      </p:sp>
    </p:spTree>
    <p:extLst>
      <p:ext uri="{BB962C8B-B14F-4D97-AF65-F5344CB8AC3E}">
        <p14:creationId xmlns:p14="http://schemas.microsoft.com/office/powerpoint/2010/main" val="5013203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E1E79-3182-45AB-AEEB-8DC3F769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4254225"/>
            <a:ext cx="17211040" cy="2378632"/>
          </a:xfrm>
        </p:spPr>
        <p:txBody>
          <a:bodyPr/>
          <a:lstStyle/>
          <a:p>
            <a:pPr algn="ctr"/>
            <a:r>
              <a:rPr lang="en-US" sz="8000" b="1" dirty="0"/>
              <a:t>Gracias</a:t>
            </a:r>
            <a:endParaRPr lang="es-DO" sz="8000" b="1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9E0411A-AAF5-4AC6-A3C6-3C4FC3293A2C}"/>
              </a:ext>
            </a:extLst>
          </p:cNvPr>
          <p:cNvSpPr txBox="1">
            <a:spLocks/>
          </p:cNvSpPr>
          <p:nvPr/>
        </p:nvSpPr>
        <p:spPr>
          <a:xfrm>
            <a:off x="548640" y="708385"/>
            <a:ext cx="14671040" cy="23786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70575" rtl="0" eaLnBrk="1" latinLnBrk="0" hangingPunct="1">
              <a:spcBef>
                <a:spcPct val="0"/>
              </a:spcBef>
              <a:buNone/>
              <a:defRPr sz="616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Contacto</a:t>
            </a:r>
            <a:r>
              <a:rPr lang="en-US" dirty="0"/>
              <a:t>: </a:t>
            </a:r>
            <a:r>
              <a:rPr lang="en-US" b="1" dirty="0"/>
              <a:t>info@sds.com.do</a:t>
            </a:r>
            <a:endParaRPr lang="es-DO" b="1" dirty="0"/>
          </a:p>
        </p:txBody>
      </p:sp>
    </p:spTree>
    <p:extLst>
      <p:ext uri="{BB962C8B-B14F-4D97-AF65-F5344CB8AC3E}">
        <p14:creationId xmlns:p14="http://schemas.microsoft.com/office/powerpoint/2010/main" val="18791732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7789F3F-A4CA-48CD-9AD0-E22C80F5EB3D}"/>
              </a:ext>
            </a:extLst>
          </p:cNvPr>
          <p:cNvSpPr txBox="1"/>
          <p:nvPr/>
        </p:nvSpPr>
        <p:spPr>
          <a:xfrm>
            <a:off x="5312346" y="-326647"/>
            <a:ext cx="7805629" cy="105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6253" b="1" dirty="0"/>
              <a:t>Organigrama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F4D9EF6-F6F3-4C60-8B1F-3B3121313B82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95002DA-8C65-42B9-BC8B-369DF60BF93F}"/>
              </a:ext>
            </a:extLst>
          </p:cNvPr>
          <p:cNvGrpSpPr/>
          <p:nvPr/>
        </p:nvGrpSpPr>
        <p:grpSpPr>
          <a:xfrm>
            <a:off x="1384081" y="837777"/>
            <a:ext cx="15480315" cy="9349529"/>
            <a:chOff x="1186773" y="1439698"/>
            <a:chExt cx="13501991" cy="8073956"/>
          </a:xfrm>
        </p:grpSpPr>
        <p:graphicFrame>
          <p:nvGraphicFramePr>
            <p:cNvPr id="10" name="Diagrama 9">
              <a:extLst>
                <a:ext uri="{FF2B5EF4-FFF2-40B4-BE49-F238E27FC236}">
                  <a16:creationId xmlns:a16="http://schemas.microsoft.com/office/drawing/2014/main" id="{56C7E9AF-4B3F-4AD3-8284-0EC464C4B10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94394985"/>
                </p:ext>
              </p:extLst>
            </p:nvPr>
          </p:nvGraphicFramePr>
          <p:xfrm>
            <a:off x="1186773" y="1439698"/>
            <a:ext cx="13501991" cy="80739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3971D248-F709-488B-9871-B68E55AE19A5}"/>
                </a:ext>
              </a:extLst>
            </p:cNvPr>
            <p:cNvCxnSpPr>
              <a:cxnSpLocks/>
            </p:cNvCxnSpPr>
            <p:nvPr/>
          </p:nvCxnSpPr>
          <p:spPr>
            <a:xfrm>
              <a:off x="6101196" y="2786953"/>
              <a:ext cx="966354" cy="0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19286B6-CB4E-40CE-BB6B-5587257665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2496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7789F3F-A4CA-48CD-9AD0-E22C80F5EB3D}"/>
              </a:ext>
            </a:extLst>
          </p:cNvPr>
          <p:cNvSpPr txBox="1"/>
          <p:nvPr/>
        </p:nvSpPr>
        <p:spPr>
          <a:xfrm>
            <a:off x="5319857" y="-525184"/>
            <a:ext cx="7805629" cy="105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53" dirty="0"/>
              <a:t>Relación de Areas</a:t>
            </a:r>
            <a:endParaRPr lang="es-DO" sz="6253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E00F49-345E-468D-9599-A2AEE16691CF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BBEDE4-0A94-4D25-83E9-BBF61D75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468" y="544024"/>
            <a:ext cx="10958974" cy="99123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DCC205-9442-4778-9D71-36EB3E5E3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160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F305F14-5295-4A2E-89AA-B7185CF06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37" y="5625369"/>
            <a:ext cx="5834503" cy="3452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789F3F-A4CA-48CD-9AD0-E22C80F5EB3D}"/>
              </a:ext>
            </a:extLst>
          </p:cNvPr>
          <p:cNvSpPr txBox="1"/>
          <p:nvPr/>
        </p:nvSpPr>
        <p:spPr>
          <a:xfrm>
            <a:off x="378498" y="-326647"/>
            <a:ext cx="7805629" cy="201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53" dirty="0"/>
              <a:t>Plano de </a:t>
            </a:r>
            <a:r>
              <a:rPr lang="es-DO" sz="6253" dirty="0"/>
              <a:t>Localización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F4D9EF6-F6F3-4C60-8B1F-3B3121313B82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425144-A28F-4A38-8E09-F81D32A2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85" y="1652301"/>
            <a:ext cx="7141439" cy="3048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503661-3DB7-420F-A7A0-7A0BC7CAD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698" y="-326644"/>
            <a:ext cx="3289106" cy="3320232"/>
          </a:xfrm>
          <a:prstGeom prst="rect">
            <a:avLst/>
          </a:prstGeom>
        </p:spPr>
      </p:pic>
      <p:sp>
        <p:nvSpPr>
          <p:cNvPr id="13" name="Flecha: curvada hacia la derecha 12">
            <a:extLst>
              <a:ext uri="{FF2B5EF4-FFF2-40B4-BE49-F238E27FC236}">
                <a16:creationId xmlns:a16="http://schemas.microsoft.com/office/drawing/2014/main" id="{7EB1DA56-324C-4687-AB35-654FCCF703AC}"/>
              </a:ext>
            </a:extLst>
          </p:cNvPr>
          <p:cNvSpPr/>
          <p:nvPr/>
        </p:nvSpPr>
        <p:spPr>
          <a:xfrm rot="1388846">
            <a:off x="2522733" y="2700722"/>
            <a:ext cx="2890684" cy="4582333"/>
          </a:xfrm>
          <a:prstGeom prst="curvedRightArrow">
            <a:avLst>
              <a:gd name="adj1" fmla="val 1992"/>
              <a:gd name="adj2" fmla="val 15679"/>
              <a:gd name="adj3" fmla="val 28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C7511C8-D569-453A-9671-8382E1615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71" y="3346720"/>
            <a:ext cx="7278860" cy="443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Flecha: curvada hacia la derecha 15">
            <a:extLst>
              <a:ext uri="{FF2B5EF4-FFF2-40B4-BE49-F238E27FC236}">
                <a16:creationId xmlns:a16="http://schemas.microsoft.com/office/drawing/2014/main" id="{84C4087C-805C-48CD-B3A0-B8211DC9E6AF}"/>
              </a:ext>
            </a:extLst>
          </p:cNvPr>
          <p:cNvSpPr/>
          <p:nvPr/>
        </p:nvSpPr>
        <p:spPr>
          <a:xfrm rot="4543136" flipV="1">
            <a:off x="7286844" y="1139116"/>
            <a:ext cx="2348468" cy="8415935"/>
          </a:xfrm>
          <a:prstGeom prst="curvedRightArrow">
            <a:avLst>
              <a:gd name="adj1" fmla="val 3222"/>
              <a:gd name="adj2" fmla="val 13798"/>
              <a:gd name="adj3" fmla="val 426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 dirty="0">
              <a:solidFill>
                <a:schemeClr val="tx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6D38A5-3AB9-4F55-B799-9C5D5F42EF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650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7789F3F-A4CA-48CD-9AD0-E22C80F5EB3D}"/>
              </a:ext>
            </a:extLst>
          </p:cNvPr>
          <p:cNvSpPr txBox="1"/>
          <p:nvPr/>
        </p:nvSpPr>
        <p:spPr>
          <a:xfrm>
            <a:off x="268200" y="-525184"/>
            <a:ext cx="7805629" cy="201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53" dirty="0"/>
              <a:t>Plano de </a:t>
            </a:r>
            <a:r>
              <a:rPr lang="es-DO" sz="6253" dirty="0"/>
              <a:t>Ubicación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E00F49-345E-468D-9599-A2AEE16691CF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152FA3-3873-48F0-9373-C734D7FB3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698" y="-326644"/>
            <a:ext cx="3289106" cy="33202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FF07D2-22BE-4078-B2E5-DE9444B2B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9" y="1539015"/>
            <a:ext cx="7380040" cy="4679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0A50131-F59D-492F-B8FB-FFF9DD153768}"/>
              </a:ext>
            </a:extLst>
          </p:cNvPr>
          <p:cNvSpPr/>
          <p:nvPr/>
        </p:nvSpPr>
        <p:spPr>
          <a:xfrm>
            <a:off x="4662762" y="3926222"/>
            <a:ext cx="99268" cy="99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48F6FCE-C4B4-41D7-A9FE-F06B10747082}"/>
              </a:ext>
            </a:extLst>
          </p:cNvPr>
          <p:cNvSpPr/>
          <p:nvPr/>
        </p:nvSpPr>
        <p:spPr>
          <a:xfrm>
            <a:off x="7818575" y="2008004"/>
            <a:ext cx="8881801" cy="8249645"/>
          </a:xfrm>
          <a:prstGeom prst="ellipse">
            <a:avLst/>
          </a:prstGeom>
          <a:blipFill dpi="0" rotWithShape="1">
            <a:blip r:embed="rId4"/>
            <a:srcRect/>
            <a:stretch>
              <a:fillRect l="-1000" t="1000" r="-1000"/>
            </a:stretch>
          </a:blip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6E552D0-0BC5-453C-AF32-2C7AE2F2DB3C}"/>
              </a:ext>
            </a:extLst>
          </p:cNvPr>
          <p:cNvCxnSpPr>
            <a:cxnSpLocks/>
          </p:cNvCxnSpPr>
          <p:nvPr/>
        </p:nvCxnSpPr>
        <p:spPr>
          <a:xfrm flipV="1">
            <a:off x="4518260" y="3260265"/>
            <a:ext cx="4666221" cy="80301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70EC4BA-2942-41B6-9ECC-0E1330EA4CA7}"/>
              </a:ext>
            </a:extLst>
          </p:cNvPr>
          <p:cNvCxnSpPr>
            <a:cxnSpLocks/>
          </p:cNvCxnSpPr>
          <p:nvPr/>
        </p:nvCxnSpPr>
        <p:spPr>
          <a:xfrm>
            <a:off x="5049589" y="3634969"/>
            <a:ext cx="3283378" cy="441543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58CC2B4-9CB6-4B64-9884-2545E91E43DA}"/>
              </a:ext>
            </a:extLst>
          </p:cNvPr>
          <p:cNvSpPr/>
          <p:nvPr/>
        </p:nvSpPr>
        <p:spPr>
          <a:xfrm rot="20318802">
            <a:off x="11979864" y="5130935"/>
            <a:ext cx="792278" cy="1238441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AEB2B4F-5454-4437-8467-C7AFC34B4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21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43ED2BA9-26FB-4480-AAE8-E274AA1DEE7A}"/>
              </a:ext>
            </a:extLst>
          </p:cNvPr>
          <p:cNvGrpSpPr/>
          <p:nvPr/>
        </p:nvGrpSpPr>
        <p:grpSpPr>
          <a:xfrm>
            <a:off x="4740522" y="174733"/>
            <a:ext cx="9580099" cy="7626018"/>
            <a:chOff x="4093762" y="1418874"/>
            <a:chExt cx="8273069" cy="6585587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FCA10027-910D-4D83-B3D6-AC5CC0D5AEFE}"/>
                </a:ext>
              </a:extLst>
            </p:cNvPr>
            <p:cNvGrpSpPr/>
            <p:nvPr/>
          </p:nvGrpSpPr>
          <p:grpSpPr>
            <a:xfrm>
              <a:off x="4093762" y="1418874"/>
              <a:ext cx="8273069" cy="6585587"/>
              <a:chOff x="2470260" y="-501570"/>
              <a:chExt cx="8273069" cy="6585587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6B0BDACB-AC97-48F3-B4BE-41938A1AE991}"/>
                  </a:ext>
                </a:extLst>
              </p:cNvPr>
              <p:cNvGrpSpPr/>
              <p:nvPr/>
            </p:nvGrpSpPr>
            <p:grpSpPr>
              <a:xfrm>
                <a:off x="2470260" y="-501570"/>
                <a:ext cx="7456524" cy="6585587"/>
                <a:chOff x="3569777" y="375331"/>
                <a:chExt cx="7456524" cy="6585587"/>
              </a:xfrm>
            </p:grpSpPr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A2AF73DF-6340-4CB9-A4FD-E9885E4575E8}"/>
                    </a:ext>
                  </a:extLst>
                </p:cNvPr>
                <p:cNvSpPr txBox="1"/>
                <p:nvPr/>
              </p:nvSpPr>
              <p:spPr>
                <a:xfrm>
                  <a:off x="3569777" y="375331"/>
                  <a:ext cx="3302000" cy="537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9834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hmer UI" panose="020B0502040204020203" pitchFamily="34" charset="0"/>
                      <a:cs typeface="Khmer UI" panose="020B0502040204020203" pitchFamily="34" charset="0"/>
                    </a:rPr>
                    <a:t>S</a:t>
                  </a:r>
                  <a:endParaRPr lang="es-ES" sz="39834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UI" panose="020B0502040204020203" pitchFamily="34" charset="0"/>
                    <a:cs typeface="Khmer UI" panose="020B0502040204020203" pitchFamily="34" charset="0"/>
                  </a:endParaRPr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11EE1E1-00AD-46CC-BAC3-65A6515CF3CA}"/>
                    </a:ext>
                  </a:extLst>
                </p:cNvPr>
                <p:cNvSpPr txBox="1"/>
                <p:nvPr/>
              </p:nvSpPr>
              <p:spPr>
                <a:xfrm>
                  <a:off x="6086001" y="1587500"/>
                  <a:ext cx="4940300" cy="537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9834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hmer UI" panose="020B0502040204020203" pitchFamily="34" charset="0"/>
                      <a:cs typeface="Khmer UI" panose="020B0502040204020203" pitchFamily="34" charset="0"/>
                    </a:rPr>
                    <a:t>D</a:t>
                  </a:r>
                  <a:endParaRPr lang="es-ES" sz="39834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UI" panose="020B0502040204020203" pitchFamily="34" charset="0"/>
                    <a:cs typeface="Khmer UI" panose="020B0502040204020203" pitchFamily="34" charset="0"/>
                  </a:endParaRPr>
                </a:p>
              </p:txBody>
            </p:sp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01D560A5-75F0-4716-9206-8E489A7C4D0B}"/>
                    </a:ext>
                  </a:extLst>
                </p:cNvPr>
                <p:cNvSpPr txBox="1"/>
                <p:nvPr/>
              </p:nvSpPr>
              <p:spPr>
                <a:xfrm>
                  <a:off x="8382404" y="3281972"/>
                  <a:ext cx="2222059" cy="1926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895" b="1" dirty="0">
                      <a:solidFill>
                        <a:srgbClr val="FF0000"/>
                      </a:solidFill>
                      <a:latin typeface="Khmer UI" panose="020B0502040204020203" pitchFamily="34" charset="0"/>
                      <a:cs typeface="Khmer UI" panose="020B0502040204020203" pitchFamily="34" charset="0"/>
                    </a:rPr>
                    <a:t>ev</a:t>
                  </a:r>
                  <a:endParaRPr lang="es-ES" sz="13895" b="1" dirty="0">
                    <a:solidFill>
                      <a:srgbClr val="FF0000"/>
                    </a:solidFill>
                    <a:latin typeface="Khmer UI" panose="020B0502040204020203" pitchFamily="34" charset="0"/>
                    <a:cs typeface="Khmer UI" panose="020B0502040204020203" pitchFamily="34" charset="0"/>
                  </a:endParaRP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415D58A5-6711-467A-A849-93562740D49D}"/>
                    </a:ext>
                  </a:extLst>
                </p:cNvPr>
                <p:cNvSpPr txBox="1"/>
                <p:nvPr/>
              </p:nvSpPr>
              <p:spPr>
                <a:xfrm>
                  <a:off x="4885842" y="2278268"/>
                  <a:ext cx="5600700" cy="1926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895" b="1" dirty="0">
                      <a:solidFill>
                        <a:srgbClr val="FF0000"/>
                      </a:solidFill>
                      <a:latin typeface="Khmer UI" panose="020B0502040204020203" pitchFamily="34" charset="0"/>
                      <a:cs typeface="Khmer UI" panose="020B0502040204020203" pitchFamily="34" charset="0"/>
                    </a:rPr>
                    <a:t>oft</a:t>
                  </a:r>
                  <a:endParaRPr lang="es-ES" sz="13895" b="1" dirty="0">
                    <a:solidFill>
                      <a:srgbClr val="FF0000"/>
                    </a:solidFill>
                    <a:latin typeface="Khmer UI" panose="020B0502040204020203" pitchFamily="34" charset="0"/>
                    <a:cs typeface="Khmer UI" panose="020B0502040204020203" pitchFamily="34" charset="0"/>
                  </a:endParaRPr>
                </a:p>
              </p:txBody>
            </p:sp>
          </p:grpSp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0ED21199-C51B-4809-9A9B-6EA522679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68901" y="5109817"/>
                <a:ext cx="6974428" cy="588315"/>
              </a:xfrm>
              <a:prstGeom prst="rect">
                <a:avLst/>
              </a:prstGeom>
            </p:spPr>
          </p:pic>
        </p:grp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5A7D010-87CD-4FCE-B7D8-E079AACC17CB}"/>
                </a:ext>
              </a:extLst>
            </p:cNvPr>
            <p:cNvSpPr/>
            <p:nvPr/>
          </p:nvSpPr>
          <p:spPr>
            <a:xfrm>
              <a:off x="5686697" y="4911635"/>
              <a:ext cx="4946082" cy="1349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sz="2084"/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C7BB1E5-97CC-424C-B403-D6777E715868}"/>
              </a:ext>
            </a:extLst>
          </p:cNvPr>
          <p:cNvSpPr txBox="1">
            <a:spLocks/>
          </p:cNvSpPr>
          <p:nvPr/>
        </p:nvSpPr>
        <p:spPr>
          <a:xfrm>
            <a:off x="5184779" y="9377231"/>
            <a:ext cx="7565261" cy="681262"/>
          </a:xfrm>
          <a:prstGeom prst="rect">
            <a:avLst/>
          </a:prstGeom>
        </p:spPr>
        <p:txBody>
          <a:bodyPr vert="horz" lIns="105886" tIns="52943" rIns="105886" bIns="52943" rtlCol="0">
            <a:normAutofit fontScale="25000" lnSpcReduction="20000"/>
          </a:bodyPr>
          <a:lstStyle>
            <a:lvl1pPr marL="0" indent="0" algn="ctr" defTabSz="1341150" rtl="0" eaLnBrk="1" latinLnBrk="0" hangingPunct="1">
              <a:lnSpc>
                <a:spcPct val="90000"/>
              </a:lnSpc>
              <a:spcBef>
                <a:spcPts val="1467"/>
              </a:spcBef>
              <a:buFont typeface="Arial" panose="020B0604020202020204" pitchFamily="34" charset="0"/>
              <a:buNone/>
              <a:defRPr sz="3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0575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9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1150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1726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82301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76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23451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94027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64602" indent="0" algn="ctr" defTabSz="1341150" rtl="0" eaLnBrk="1" latinLnBrk="0" hangingPunct="1">
              <a:lnSpc>
                <a:spcPct val="90000"/>
              </a:lnSpc>
              <a:spcBef>
                <a:spcPts val="733"/>
              </a:spcBef>
              <a:buFont typeface="Arial" panose="020B0604020202020204" pitchFamily="34" charset="0"/>
              <a:buNone/>
              <a:defRPr sz="2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s-DO" sz="14822" b="1" dirty="0">
                <a:latin typeface="Khmer UI" panose="020B0502040204020203" pitchFamily="34" charset="0"/>
                <a:cs typeface="Khmer UI" panose="020B0502040204020203" pitchFamily="34" charset="0"/>
              </a:rPr>
              <a:t>¡</a:t>
            </a:r>
            <a:r>
              <a:rPr lang="en-US" sz="14822" b="1" dirty="0">
                <a:latin typeface="Khmer UI" panose="020B0502040204020203" pitchFamily="34" charset="0"/>
                <a:cs typeface="Khmer UI" panose="020B0502040204020203" pitchFamily="34" charset="0"/>
              </a:rPr>
              <a:t>Tu solución en nuestras manos!</a:t>
            </a:r>
          </a:p>
          <a:p>
            <a:endParaRPr lang="es-DO" sz="4076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114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7789F3F-A4CA-48CD-9AD0-E22C80F5EB3D}"/>
              </a:ext>
            </a:extLst>
          </p:cNvPr>
          <p:cNvSpPr txBox="1"/>
          <p:nvPr/>
        </p:nvSpPr>
        <p:spPr>
          <a:xfrm>
            <a:off x="268198" y="-525184"/>
            <a:ext cx="16803638" cy="201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53" dirty="0"/>
              <a:t>Planta </a:t>
            </a:r>
            <a:r>
              <a:rPr lang="en-US" sz="6253" dirty="0" err="1"/>
              <a:t>Dimensionada</a:t>
            </a:r>
            <a:r>
              <a:rPr lang="en-US" sz="6253" dirty="0"/>
              <a:t> Soft Dev Solutions 1er </a:t>
            </a:r>
            <a:r>
              <a:rPr lang="en-US" sz="6253" dirty="0" err="1"/>
              <a:t>Piso</a:t>
            </a:r>
            <a:endParaRPr lang="es-DO" sz="6253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E00F49-345E-468D-9599-A2AEE16691CF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F305FA-6719-4292-8728-D49AA7EF0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4" t="9936" r="54702" b="9379"/>
          <a:stretch/>
        </p:blipFill>
        <p:spPr>
          <a:xfrm>
            <a:off x="419133" y="544024"/>
            <a:ext cx="7899800" cy="99606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882AA90-8AF2-4F5C-87BC-C054981FADA6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25M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19M</a:t>
            </a:r>
          </a:p>
          <a:p>
            <a:endParaRPr lang="en-US" sz="2779" dirty="0"/>
          </a:p>
          <a:p>
            <a:r>
              <a:rPr lang="en-US" sz="2779" dirty="0"/>
              <a:t>475M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4A8E20F-3E00-4AFD-A812-C7E6C0426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182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BBAA4-7387-4CE2-91E9-B1930AB2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Área de Desarrollo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B3A017-02F1-40F9-B803-4BB15254E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8" t="7709" r="33446" b="10492"/>
          <a:stretch/>
        </p:blipFill>
        <p:spPr>
          <a:xfrm>
            <a:off x="804350" y="1529149"/>
            <a:ext cx="11750985" cy="751041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95343F1-4419-4F86-A0B9-AD7FEE6F8403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271A7B-3C70-4C89-B59B-433173A9A8E4}"/>
              </a:ext>
            </a:extLst>
          </p:cNvPr>
          <p:cNvSpPr txBox="1"/>
          <p:nvPr/>
        </p:nvSpPr>
        <p:spPr>
          <a:xfrm>
            <a:off x="12555335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10M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19M</a:t>
            </a:r>
          </a:p>
          <a:p>
            <a:endParaRPr lang="en-US" sz="2779" dirty="0"/>
          </a:p>
          <a:p>
            <a:r>
              <a:rPr lang="en-US" sz="2779" dirty="0"/>
              <a:t>190M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5F794CF-DEDF-42EE-A0FD-DA2CCD037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491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9F2797-C96E-4AA7-B464-DED40309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Baños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8EFC88-007C-4A12-80AA-30B33F80A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t="3305" r="50000" b="8591"/>
          <a:stretch/>
        </p:blipFill>
        <p:spPr>
          <a:xfrm>
            <a:off x="1147102" y="361135"/>
            <a:ext cx="7125262" cy="9896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C6AFA96-6F1C-4420-A447-1E30915D77D3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7M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4M</a:t>
            </a:r>
          </a:p>
          <a:p>
            <a:endParaRPr lang="en-US" sz="2779" dirty="0"/>
          </a:p>
          <a:p>
            <a:r>
              <a:rPr lang="en-US" sz="2779" dirty="0"/>
              <a:t>28M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8E796B8-C675-4C11-922D-4BE31088C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711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9F2797-C96E-4AA7-B464-DED40309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Comedor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63532C-BD69-4073-9F6D-CA1604189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0" t="22069" r="49299" b="17073"/>
          <a:stretch/>
        </p:blipFill>
        <p:spPr>
          <a:xfrm>
            <a:off x="1016616" y="687239"/>
            <a:ext cx="6198758" cy="96825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638B42B-C23E-416C-A331-1777616B0EA8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15M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7M</a:t>
            </a:r>
          </a:p>
          <a:p>
            <a:endParaRPr lang="en-US" sz="2779" dirty="0"/>
          </a:p>
          <a:p>
            <a:r>
              <a:rPr lang="en-US" sz="2779" dirty="0"/>
              <a:t>105M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D11EEE-5EE8-4A28-A453-C640E7F66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3064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9F2797-C96E-4AA7-B464-DED40309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Departamento de </a:t>
            </a:r>
            <a:r>
              <a:rPr lang="es-419" sz="6253" b="1" dirty="0" err="1"/>
              <a:t>Workforce</a:t>
            </a:r>
            <a:r>
              <a:rPr lang="es-419" sz="6253" b="1" dirty="0"/>
              <a:t> Management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B46C17-EE18-47BA-84B0-5AB5D5A2B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0" t="14800" r="51100" b="60557"/>
          <a:stretch/>
        </p:blipFill>
        <p:spPr>
          <a:xfrm>
            <a:off x="624249" y="1118124"/>
            <a:ext cx="8989108" cy="89688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37BFB51-7B78-4650-8B53-4F05096B948D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4M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3M</a:t>
            </a:r>
          </a:p>
          <a:p>
            <a:endParaRPr lang="en-US" sz="2779" dirty="0"/>
          </a:p>
          <a:p>
            <a:r>
              <a:rPr lang="en-US" sz="2779" dirty="0"/>
              <a:t>12M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F094B0-71DE-4091-9C1F-6506BD7E5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354869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176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19F2797-C96E-4AA7-B464-DED40309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Departamento de Aseguramiento de la Calidad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FFDADF-05EA-4DDC-94D6-42465CA4C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3" t="30932" r="50950" b="27394"/>
          <a:stretch/>
        </p:blipFill>
        <p:spPr>
          <a:xfrm>
            <a:off x="955888" y="1779778"/>
            <a:ext cx="8674656" cy="84530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A938FE3-2ADA-43DD-A246-F0CD7020760F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5M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3M</a:t>
            </a:r>
          </a:p>
          <a:p>
            <a:endParaRPr lang="en-US" sz="2779" dirty="0"/>
          </a:p>
          <a:p>
            <a:r>
              <a:rPr lang="en-US" sz="2779" dirty="0"/>
              <a:t>15M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1E17EA-DB6A-4203-8C83-43D52F5C3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6231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8177617-CC8A-42D1-9EAF-6D520B94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Departamento de Tecnología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C05132-01A4-49F3-9324-5047DE7E4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93" t="24374" r="53235" b="33264"/>
          <a:stretch/>
        </p:blipFill>
        <p:spPr>
          <a:xfrm>
            <a:off x="947405" y="1331861"/>
            <a:ext cx="8752982" cy="860154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76815E9-5458-4481-B823-C6BEFCF0F41B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5M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3M</a:t>
            </a:r>
          </a:p>
          <a:p>
            <a:endParaRPr lang="en-US" sz="2779" dirty="0"/>
          </a:p>
          <a:p>
            <a:r>
              <a:rPr lang="en-US" sz="2779" dirty="0"/>
              <a:t>15M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B648B6-11DF-4361-A4C1-4D669D1B2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7007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7789F3F-A4CA-48CD-9AD0-E22C80F5EB3D}"/>
              </a:ext>
            </a:extLst>
          </p:cNvPr>
          <p:cNvSpPr txBox="1"/>
          <p:nvPr/>
        </p:nvSpPr>
        <p:spPr>
          <a:xfrm>
            <a:off x="268198" y="-525184"/>
            <a:ext cx="16803638" cy="201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253" dirty="0"/>
              <a:t>Planta </a:t>
            </a:r>
            <a:r>
              <a:rPr lang="en-US" sz="6253" dirty="0" err="1"/>
              <a:t>Dimensionada</a:t>
            </a:r>
            <a:r>
              <a:rPr lang="en-US" sz="6253" dirty="0"/>
              <a:t> Soft Dev Solutions 2do </a:t>
            </a:r>
            <a:r>
              <a:rPr lang="en-US" sz="6253" dirty="0" err="1"/>
              <a:t>Piso</a:t>
            </a:r>
            <a:endParaRPr lang="es-DO" sz="6253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5E00F49-345E-468D-9599-A2AEE16691CF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6392AA-17A3-4B93-87BC-900808B99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9" t="19952" r="41911" b="27742"/>
          <a:stretch/>
        </p:blipFill>
        <p:spPr>
          <a:xfrm>
            <a:off x="1281783" y="583497"/>
            <a:ext cx="7623802" cy="96842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240AAB2-2E11-4B97-8FA8-250A5F184395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18M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13M</a:t>
            </a:r>
          </a:p>
          <a:p>
            <a:endParaRPr lang="en-US" sz="2779" dirty="0"/>
          </a:p>
          <a:p>
            <a:r>
              <a:rPr lang="en-US" sz="2779" dirty="0"/>
              <a:t>234M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1D524C-C1A3-47EF-9F45-6541154DD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7445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8177617-CC8A-42D1-9EAF-6D520B94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Salón de Conferencias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2A1B377-948E-4BFD-AED8-FF450FD9A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42" t="31641" r="58293" b="33790"/>
          <a:stretch/>
        </p:blipFill>
        <p:spPr>
          <a:xfrm>
            <a:off x="1237549" y="1118125"/>
            <a:ext cx="7762786" cy="87532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647D84-ED7B-49EB-885D-9D90D9A0B6EC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6M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5M</a:t>
            </a:r>
          </a:p>
          <a:p>
            <a:endParaRPr lang="en-US" sz="2779" dirty="0"/>
          </a:p>
          <a:p>
            <a:r>
              <a:rPr lang="en-US" sz="2779" dirty="0"/>
              <a:t>30M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B8C08B-421E-466C-9850-96C398093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614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8177617-CC8A-42D1-9EAF-6D520B94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Oficina Presidencia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11E221-738A-4A55-811D-43444F743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2" t="35079" r="39382" b="42941"/>
          <a:stretch/>
        </p:blipFill>
        <p:spPr>
          <a:xfrm>
            <a:off x="958857" y="1183036"/>
            <a:ext cx="9232699" cy="68973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A5A478-03CA-46C3-86F1-49605809ED53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3M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5M</a:t>
            </a:r>
          </a:p>
          <a:p>
            <a:endParaRPr lang="en-US" sz="2779" dirty="0"/>
          </a:p>
          <a:p>
            <a:r>
              <a:rPr lang="en-US" sz="2779" dirty="0"/>
              <a:t>15M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5CF720-3041-44BB-B208-7BF104785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977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DA749F-DCC6-4A5C-A4AA-D4C89BED3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0" t="23106" r="17548" b="30493"/>
          <a:stretch/>
        </p:blipFill>
        <p:spPr>
          <a:xfrm>
            <a:off x="6816427" y="29657"/>
            <a:ext cx="3463363" cy="262700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1ADD3-66A2-4AA6-B83F-5FB426FA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89" y="2647618"/>
            <a:ext cx="16153286" cy="7440392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5906" b="1" dirty="0"/>
              <a:t>HISTORIA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s-DO" sz="2800" dirty="0"/>
          </a:p>
          <a:p>
            <a:pPr marL="0" indent="0" algn="just">
              <a:buNone/>
            </a:pPr>
            <a:r>
              <a:rPr lang="es-DO" dirty="0"/>
              <a:t>Soft Dev Solutions nace el 13 de marzo de 2010 con la intención de facilitar a las empresas de distintos sectores las herramientas necesarias para la eficientización del funcionamiento de las mismas. Inicialmente creada como Software Development Solutions pasa a nombrarse con la abreviación “Soft Dev” tras la adquisición de un 1% adicional de las acciones (para completar el 51%) de su principal accionista </a:t>
            </a:r>
            <a:r>
              <a:rPr lang="es-DO" dirty="0" err="1"/>
              <a:t>Javiant</a:t>
            </a:r>
            <a:r>
              <a:rPr lang="es-DO" dirty="0"/>
              <a:t> Cruz, quien a su vez implementa en la empresa el manejo de Macrodatos.</a:t>
            </a:r>
          </a:p>
          <a:p>
            <a:pPr marL="0" indent="0" algn="just">
              <a:buNone/>
            </a:pPr>
            <a:r>
              <a:rPr lang="es-DO" dirty="0"/>
              <a:t> </a:t>
            </a:r>
          </a:p>
          <a:p>
            <a:pPr marL="0" indent="0" algn="just">
              <a:buNone/>
            </a:pPr>
            <a:r>
              <a:rPr lang="es-DO" dirty="0"/>
              <a:t>Hoy en día, la empresa cuenta con 10 años de experiencia en su sector ofreciendo sus productos y servicios (de software y herramientas especializadas en la recopilación de datos) a un total de 24 empresas, dentro de las cuales se encuentran instituciones financieras, gubernamentales y compañías telefónicas.</a:t>
            </a:r>
          </a:p>
        </p:txBody>
      </p:sp>
    </p:spTree>
    <p:extLst>
      <p:ext uri="{BB962C8B-B14F-4D97-AF65-F5344CB8AC3E}">
        <p14:creationId xmlns:p14="http://schemas.microsoft.com/office/powerpoint/2010/main" val="127602648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8177617-CC8A-42D1-9EAF-6D520B94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Oficinas Gerentes Desarrollo de Servicios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54AE2A-00F2-4B1A-92C3-9E2F6EC79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24" t="47436" r="20656" b="31135"/>
          <a:stretch/>
        </p:blipFill>
        <p:spPr>
          <a:xfrm>
            <a:off x="887788" y="1930805"/>
            <a:ext cx="9897505" cy="71554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634B991-873B-4513-8DBB-651E6D9D8B69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3M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5M</a:t>
            </a:r>
          </a:p>
          <a:p>
            <a:endParaRPr lang="en-US" sz="2779" dirty="0"/>
          </a:p>
          <a:p>
            <a:r>
              <a:rPr lang="en-US" sz="2779" dirty="0"/>
              <a:t>15M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0EAB19E-4489-4847-B1C5-5E705E81F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168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8177617-CC8A-42D1-9EAF-6D520B94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Departamento de Relaciones Públicas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C87B36-05C3-4411-9162-62C5E73AF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31" t="60313" r="44917" b="18284"/>
          <a:stretch/>
        </p:blipFill>
        <p:spPr>
          <a:xfrm>
            <a:off x="745260" y="1946802"/>
            <a:ext cx="9673273" cy="69622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2F97DB-CE5E-4E7A-B7ED-14337C1CDF8E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3M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5M</a:t>
            </a:r>
          </a:p>
          <a:p>
            <a:endParaRPr lang="en-US" sz="2779" dirty="0"/>
          </a:p>
          <a:p>
            <a:r>
              <a:rPr lang="en-US" sz="2779" dirty="0"/>
              <a:t>15M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97BB0-82BD-400C-BB66-18EC30A40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42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B73129-E308-4103-9958-CB730D4CAD1D}"/>
              </a:ext>
            </a:extLst>
          </p:cNvPr>
          <p:cNvSpPr/>
          <p:nvPr/>
        </p:nvSpPr>
        <p:spPr>
          <a:xfrm>
            <a:off x="378499" y="-485708"/>
            <a:ext cx="17203034" cy="1111805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084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8177617-CC8A-42D1-9EAF-6D520B94A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6" y="-174416"/>
            <a:ext cx="15525571" cy="981253"/>
          </a:xfrm>
        </p:spPr>
        <p:txBody>
          <a:bodyPr>
            <a:normAutofit fontScale="90000"/>
          </a:bodyPr>
          <a:lstStyle/>
          <a:p>
            <a:pPr algn="ctr"/>
            <a:r>
              <a:rPr lang="es-419" sz="6253" b="1" dirty="0"/>
              <a:t>Departamento de Gestión del Talento Humano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10CC4E-9702-4E5B-B8B3-FD72B38C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12" t="27591" r="48608" b="43931"/>
          <a:stretch/>
        </p:blipFill>
        <p:spPr>
          <a:xfrm>
            <a:off x="1371632" y="1021070"/>
            <a:ext cx="6678265" cy="92117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FA3B80-8D59-49E5-B874-08FB199266B3}"/>
              </a:ext>
            </a:extLst>
          </p:cNvPr>
          <p:cNvSpPr txBox="1"/>
          <p:nvPr/>
        </p:nvSpPr>
        <p:spPr>
          <a:xfrm>
            <a:off x="10785293" y="2605676"/>
            <a:ext cx="4060845" cy="337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9" dirty="0"/>
              <a:t>LARGO: 5M</a:t>
            </a:r>
          </a:p>
          <a:p>
            <a:pPr algn="ctr"/>
            <a:endParaRPr lang="en-US" sz="2779" dirty="0"/>
          </a:p>
          <a:p>
            <a:r>
              <a:rPr lang="en-US" sz="2779" dirty="0"/>
              <a:t>ANCHO: 3M</a:t>
            </a:r>
          </a:p>
          <a:p>
            <a:endParaRPr lang="en-US" sz="2779" dirty="0"/>
          </a:p>
          <a:p>
            <a:r>
              <a:rPr lang="en-US" sz="2779" dirty="0"/>
              <a:t>15M</a:t>
            </a:r>
          </a:p>
          <a:p>
            <a:endParaRPr lang="en-US" sz="3706" dirty="0"/>
          </a:p>
          <a:p>
            <a:endParaRPr lang="en-US" sz="3706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934838-FECC-4677-B659-FDA20A38C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5823873" y="9262795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434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DA749F-DCC6-4A5C-A4AA-D4C89BED3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0" t="23106" r="17548" b="30493"/>
          <a:stretch/>
        </p:blipFill>
        <p:spPr>
          <a:xfrm>
            <a:off x="6816427" y="5594"/>
            <a:ext cx="3463363" cy="262700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01ADD3-66A2-4AA6-B83F-5FB426FA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89" y="2750210"/>
            <a:ext cx="16153286" cy="7508600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-DO" sz="5906" b="1" dirty="0"/>
              <a:t>OBJETIVO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s-DO" sz="5906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DO" sz="5906" dirty="0"/>
              <a:t>Facilitar a las empresas herramientas de servicios tecnológicos para que puedan brindar un servicio que cumpla con los estándares y la calidad que sus clientes exigen, esto es gracias a que contamos con profesionales altamente capacitados.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DO" sz="5906" b="1" dirty="0"/>
              <a:t>MISIÓN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s-DO" sz="5906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DO" sz="5906" dirty="0"/>
              <a:t>Desarrollar bienes y servicios de calidad con funcionalidades precisas y actualizadas que les otorguen a nuestros clientes la satisfacción que todo cliente desea.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DO" sz="5906" b="1" dirty="0"/>
              <a:t>VISIÓN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s-DO" sz="5906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DO" sz="5906" dirty="0"/>
              <a:t>Ser líderes en la provisión de servicios y soluciones a empresas innovadoras para mantenerlos satisfechos con la calidad que nos caracteriza.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DO" sz="5906" b="1" dirty="0"/>
              <a:t>VALORES</a:t>
            </a:r>
            <a:endParaRPr lang="en-US" sz="5906" dirty="0"/>
          </a:p>
          <a:p>
            <a:pPr algn="just">
              <a:spcBef>
                <a:spcPts val="0"/>
              </a:spcBef>
            </a:pPr>
            <a:endParaRPr lang="es-DO" sz="5906" dirty="0"/>
          </a:p>
          <a:p>
            <a:pPr algn="just">
              <a:spcBef>
                <a:spcPts val="0"/>
              </a:spcBef>
            </a:pPr>
            <a:r>
              <a:rPr lang="es-DO" sz="5906" dirty="0"/>
              <a:t>Integridad de los colaboradores: Discreción y confidencialidad, confiabilidad de los resultados y compromiso con los estándares mundiales de calidad. </a:t>
            </a:r>
            <a:endParaRPr lang="en-US" sz="5906" dirty="0"/>
          </a:p>
          <a:p>
            <a:pPr marL="0" indent="0" algn="just">
              <a:spcBef>
                <a:spcPts val="0"/>
              </a:spcBef>
              <a:buNone/>
            </a:pPr>
            <a:endParaRPr lang="es-DO" sz="5906" dirty="0"/>
          </a:p>
          <a:p>
            <a:pPr algn="just">
              <a:spcBef>
                <a:spcPts val="0"/>
              </a:spcBef>
            </a:pPr>
            <a:r>
              <a:rPr lang="es-DO" sz="5906" dirty="0"/>
              <a:t>Respeto a los Talentos: En Soft Dev Solutions creemos que cada individuo posee talentos inherentes a su naturaleza, y que las personas son más felices y más productivas con trabajos que se relacionan con las aptitudes naturales.</a:t>
            </a:r>
            <a:endParaRPr lang="en-US" sz="5906" dirty="0"/>
          </a:p>
          <a:p>
            <a:pPr marL="0" indent="0">
              <a:buNone/>
            </a:pPr>
            <a:endParaRPr lang="es-DO" dirty="0"/>
          </a:p>
        </p:txBody>
      </p:sp>
    </p:spTree>
    <p:extLst>
      <p:ext uri="{BB962C8B-B14F-4D97-AF65-F5344CB8AC3E}">
        <p14:creationId xmlns:p14="http://schemas.microsoft.com/office/powerpoint/2010/main" val="20083920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352A34C-835A-4CBC-9EF5-A91938E6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40" t="23106" r="17548" b="30493"/>
          <a:stretch/>
        </p:blipFill>
        <p:spPr>
          <a:xfrm>
            <a:off x="16179429" y="8704126"/>
            <a:ext cx="1585415" cy="1202559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776263A-7E66-44A3-B946-63189F252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342829"/>
              </p:ext>
            </p:extLst>
          </p:nvPr>
        </p:nvGraphicFramePr>
        <p:xfrm>
          <a:off x="356134" y="1305470"/>
          <a:ext cx="17288395" cy="8114917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6305239">
                  <a:extLst>
                    <a:ext uri="{9D8B030D-6E8A-4147-A177-3AD203B41FA5}">
                      <a16:colId xmlns:a16="http://schemas.microsoft.com/office/drawing/2014/main" val="2880027978"/>
                    </a:ext>
                  </a:extLst>
                </a:gridCol>
                <a:gridCol w="4652355">
                  <a:extLst>
                    <a:ext uri="{9D8B030D-6E8A-4147-A177-3AD203B41FA5}">
                      <a16:colId xmlns:a16="http://schemas.microsoft.com/office/drawing/2014/main" val="2608239020"/>
                    </a:ext>
                  </a:extLst>
                </a:gridCol>
                <a:gridCol w="6330801">
                  <a:extLst>
                    <a:ext uri="{9D8B030D-6E8A-4147-A177-3AD203B41FA5}">
                      <a16:colId xmlns:a16="http://schemas.microsoft.com/office/drawing/2014/main" val="1883346967"/>
                    </a:ext>
                  </a:extLst>
                </a:gridCol>
              </a:tblGrid>
              <a:tr h="55274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2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PLAN OPERATIVO</a:t>
                      </a:r>
                      <a:endParaRPr lang="es-DO" sz="2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2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TIEMPO ESTABLECIDO</a:t>
                      </a:r>
                      <a:endParaRPr lang="es-DO" sz="2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2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INDICADOR</a:t>
                      </a:r>
                      <a:endParaRPr lang="es-DO" sz="23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095448"/>
                  </a:ext>
                </a:extLst>
              </a:tr>
              <a:tr h="16769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Presentación del sistema de captura de datos en eventos especiales como cenas con clientes potenciales para la presentación y venta del producto.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s-DO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año</a:t>
                      </a:r>
                      <a:endParaRPr lang="es-DO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Listado de asistencias a cenas de presentación del producto.</a:t>
                      </a:r>
                      <a:endParaRPr lang="es-DO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906304"/>
                  </a:ext>
                </a:extLst>
              </a:tr>
              <a:tr h="7897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Seguimiento a clientes Premium consumidores del producto y oferta de planes especiales.</a:t>
                      </a:r>
                    </a:p>
                  </a:txBody>
                  <a:tcPr marL="223424" marR="167569" marT="111712" marB="111712" anchor="ctr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 años</a:t>
                      </a:r>
                      <a:endParaRPr lang="es-DO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Creación de planes de diferentes precios sobre el producto.</a:t>
                      </a:r>
                      <a:endParaRPr lang="es-DO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640926"/>
                  </a:ext>
                </a:extLst>
              </a:tr>
              <a:tr h="14077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 los más eficientes, austeridad en los gastos.</a:t>
                      </a:r>
                      <a:endParaRPr lang="es-DO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 años </a:t>
                      </a:r>
                      <a:endParaRPr lang="es-DO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Menos gastos más ingresos. Creación de un programa de participación de empleados para promover la austeridad de los gastos y propuestas sostenibles para alcanzar este punto. </a:t>
                      </a: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1108"/>
                  </a:ext>
                </a:extLst>
              </a:tr>
              <a:tr h="19729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Cercanía con nuestros clientes a través de la innovación de la tecnología y disponer de los medios para siempre estar a la vanguardia del mercado.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s-DO" sz="1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 años </a:t>
                      </a:r>
                      <a:endParaRPr lang="es-DO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Creación de nuevos canales digitales con nuestros clientes.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Promover el servicio a través de los mismos y las redes sociales.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Proyectos de Tecnología para actualizar nuestras plataformas.</a:t>
                      </a:r>
                      <a:endParaRPr lang="es-DO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287136"/>
                  </a:ext>
                </a:extLst>
              </a:tr>
              <a:tr h="14142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Desarrollar la mejora continua a través de programas que faciliten la evaluación de los medios en las que nos desarrollamos.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s-DO" sz="19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 años </a:t>
                      </a:r>
                      <a:endParaRPr lang="es-DO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Actualización de Software y de las herramientas internas.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DO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Proyecto de concursos internos a fin de promover las propuestas de desarrollo de DB. </a:t>
                      </a:r>
                      <a:endParaRPr lang="es-DO" sz="1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3424" marR="167569" marT="111712" marB="11171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686996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7DEF0FA6-003B-4269-A77F-7C2443A6C568}"/>
              </a:ext>
            </a:extLst>
          </p:cNvPr>
          <p:cNvSpPr txBox="1">
            <a:spLocks/>
          </p:cNvSpPr>
          <p:nvPr/>
        </p:nvSpPr>
        <p:spPr>
          <a:xfrm>
            <a:off x="585889" y="-72606"/>
            <a:ext cx="13889054" cy="2378632"/>
          </a:xfrm>
          <a:prstGeom prst="rect">
            <a:avLst/>
          </a:prstGeom>
        </p:spPr>
        <p:txBody>
          <a:bodyPr/>
          <a:lstStyle>
            <a:lvl1pPr algn="l" defTabSz="670586" rtl="0" eaLnBrk="1" latinLnBrk="0" hangingPunct="1">
              <a:spcBef>
                <a:spcPct val="0"/>
              </a:spcBef>
              <a:buNone/>
              <a:defRPr sz="616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132" dirty="0"/>
              <a:t>Plan de Negocio</a:t>
            </a:r>
            <a:endParaRPr lang="es-DO" sz="7132" dirty="0"/>
          </a:p>
        </p:txBody>
      </p:sp>
    </p:spTree>
    <p:extLst>
      <p:ext uri="{BB962C8B-B14F-4D97-AF65-F5344CB8AC3E}">
        <p14:creationId xmlns:p14="http://schemas.microsoft.com/office/powerpoint/2010/main" val="113786857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F0FA6-003B-4269-A77F-7C2443A6C568}"/>
              </a:ext>
            </a:extLst>
          </p:cNvPr>
          <p:cNvSpPr txBox="1">
            <a:spLocks/>
          </p:cNvSpPr>
          <p:nvPr/>
        </p:nvSpPr>
        <p:spPr>
          <a:xfrm>
            <a:off x="585889" y="384591"/>
            <a:ext cx="13889054" cy="1420142"/>
          </a:xfrm>
          <a:prstGeom prst="rect">
            <a:avLst/>
          </a:prstGeom>
        </p:spPr>
        <p:txBody>
          <a:bodyPr/>
          <a:lstStyle>
            <a:lvl1pPr algn="l" defTabSz="670586" rtl="0" eaLnBrk="1" latinLnBrk="0" hangingPunct="1">
              <a:spcBef>
                <a:spcPct val="0"/>
              </a:spcBef>
              <a:buNone/>
              <a:defRPr sz="616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132" b="1" dirty="0"/>
              <a:t>PUBLICO OBJETIVO</a:t>
            </a:r>
            <a:endParaRPr lang="es-DO" sz="7132" b="1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11265A7-A6A2-4B69-9737-AD9025AF5DBA}"/>
              </a:ext>
            </a:extLst>
          </p:cNvPr>
          <p:cNvSpPr txBox="1">
            <a:spLocks/>
          </p:cNvSpPr>
          <p:nvPr/>
        </p:nvSpPr>
        <p:spPr>
          <a:xfrm>
            <a:off x="617974" y="2582358"/>
            <a:ext cx="16539058" cy="6513516"/>
          </a:xfrm>
          <a:prstGeom prst="rect">
            <a:avLst/>
          </a:prstGeom>
        </p:spPr>
        <p:txBody>
          <a:bodyPr/>
          <a:lstStyle>
            <a:lvl1pPr algn="l" defTabSz="670586" rtl="0" eaLnBrk="1" latinLnBrk="0" hangingPunct="1">
              <a:spcBef>
                <a:spcPct val="0"/>
              </a:spcBef>
              <a:buNone/>
              <a:defRPr sz="616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DO" sz="3600" dirty="0"/>
              <a:t>Esta herramienta va dirigida específicamente a entidades financieras y compañías de telecomunicaciones, con la finalidad de:</a:t>
            </a:r>
          </a:p>
          <a:p>
            <a:endParaRPr lang="es-DO" sz="540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DO" sz="3600" dirty="0"/>
              <a:t>Identificar clientes potenciales para desarrollar campañas que ofrezcan al cliente una solución a una posible necesidad.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s-DO" sz="3600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DO" sz="3600" dirty="0"/>
              <a:t>Almacenar datos concretos como transacciones de clientes (en el caso de bancos) y detalles minuciosos en registros de llamadas y navegación (en el caso de compañías telefónicas).</a:t>
            </a:r>
          </a:p>
        </p:txBody>
      </p:sp>
    </p:spTree>
    <p:extLst>
      <p:ext uri="{BB962C8B-B14F-4D97-AF65-F5344CB8AC3E}">
        <p14:creationId xmlns:p14="http://schemas.microsoft.com/office/powerpoint/2010/main" val="26362178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F0FA6-003B-4269-A77F-7C2443A6C568}"/>
              </a:ext>
            </a:extLst>
          </p:cNvPr>
          <p:cNvSpPr txBox="1">
            <a:spLocks/>
          </p:cNvSpPr>
          <p:nvPr/>
        </p:nvSpPr>
        <p:spPr>
          <a:xfrm>
            <a:off x="537763" y="697414"/>
            <a:ext cx="13889054" cy="1636709"/>
          </a:xfrm>
          <a:prstGeom prst="rect">
            <a:avLst/>
          </a:prstGeom>
        </p:spPr>
        <p:txBody>
          <a:bodyPr/>
          <a:lstStyle>
            <a:lvl1pPr algn="l" defTabSz="670586" rtl="0" eaLnBrk="1" latinLnBrk="0" hangingPunct="1">
              <a:spcBef>
                <a:spcPct val="0"/>
              </a:spcBef>
              <a:buNone/>
              <a:defRPr sz="616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132" b="1" dirty="0"/>
              <a:t>CREACION DEL PRODUCTO</a:t>
            </a:r>
            <a:endParaRPr lang="es-DO" sz="7132" b="1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49768E5-70C5-492C-8F43-480D7C708BD1}"/>
              </a:ext>
            </a:extLst>
          </p:cNvPr>
          <p:cNvSpPr txBox="1">
            <a:spLocks/>
          </p:cNvSpPr>
          <p:nvPr/>
        </p:nvSpPr>
        <p:spPr>
          <a:xfrm>
            <a:off x="617974" y="4411154"/>
            <a:ext cx="16539058" cy="4107200"/>
          </a:xfrm>
          <a:prstGeom prst="rect">
            <a:avLst/>
          </a:prstGeom>
        </p:spPr>
        <p:txBody>
          <a:bodyPr/>
          <a:lstStyle>
            <a:lvl1pPr algn="l" defTabSz="670586" rtl="0" eaLnBrk="1" latinLnBrk="0" hangingPunct="1">
              <a:spcBef>
                <a:spcPct val="0"/>
              </a:spcBef>
              <a:buNone/>
              <a:defRPr sz="616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s-DO" sz="3600" dirty="0"/>
              <a:t>Nuestro producto identifica distintos comportamientos de los clientes y toma como referencia un patrón (creado en base al comportamiento) para que posteriormente los datos puedan ser analizados y estos faciliten a la empresa más oportunidades para beneficiarse tomando como referencia la necesidad ya identificada en el cliente.</a:t>
            </a:r>
          </a:p>
        </p:txBody>
      </p:sp>
    </p:spTree>
    <p:extLst>
      <p:ext uri="{BB962C8B-B14F-4D97-AF65-F5344CB8AC3E}">
        <p14:creationId xmlns:p14="http://schemas.microsoft.com/office/powerpoint/2010/main" val="39330385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D79729-CEB1-42B5-88F4-8B9253DAE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7129" y="237895"/>
            <a:ext cx="6492585" cy="978711"/>
          </a:xfrm>
        </p:spPr>
        <p:txBody>
          <a:bodyPr/>
          <a:lstStyle/>
          <a:p>
            <a:r>
              <a:rPr lang="en-US" b="1" dirty="0"/>
              <a:t>VENTAJAS</a:t>
            </a:r>
            <a:endParaRPr lang="es-DO" b="1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E19753-EC71-4EF3-A1D6-43E3528C4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7126" y="1552513"/>
            <a:ext cx="6492585" cy="8494779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s-ES" sz="2779" dirty="0"/>
              <a:t>El sistema se adaptará de forma específica a las necesidades planteadas por el cliente. </a:t>
            </a:r>
            <a:endParaRPr lang="es-DO" sz="2779" dirty="0"/>
          </a:p>
          <a:p>
            <a:pPr lvl="0"/>
            <a:r>
              <a:rPr lang="es-ES" sz="2779" dirty="0"/>
              <a:t>Es más flexible y está más adaptado a las necesidades de la empresa, eficientizando el proceso de recopilación de datos de clientes en un 100%. </a:t>
            </a:r>
            <a:endParaRPr lang="es-DO" sz="2779" dirty="0"/>
          </a:p>
          <a:p>
            <a:pPr lvl="0"/>
            <a:r>
              <a:rPr lang="es-ES" sz="2779" dirty="0"/>
              <a:t>Puede implementarse a través de módulos, ya que no es necesario desarrollar un nuevo software, debido a que la captura de datos se alimenta del software ya existente.</a:t>
            </a:r>
            <a:endParaRPr lang="es-DO" sz="2779" dirty="0"/>
          </a:p>
          <a:p>
            <a:pPr lvl="0"/>
            <a:r>
              <a:rPr lang="es-ES" sz="2779" dirty="0"/>
              <a:t>Existen diferentes planes de acuerdo a las necesidades del cliente. </a:t>
            </a:r>
            <a:endParaRPr lang="es-DO" sz="2779" dirty="0"/>
          </a:p>
          <a:p>
            <a:pPr lvl="0"/>
            <a:r>
              <a:rPr lang="es-ES" sz="2779" dirty="0"/>
              <a:t>Mejora el seguimiento de clientes potenciales de la empresa. </a:t>
            </a:r>
            <a:endParaRPr lang="es-DO" sz="2779" dirty="0"/>
          </a:p>
          <a:p>
            <a:pPr lvl="0"/>
            <a:r>
              <a:rPr lang="es-ES" sz="2779" dirty="0"/>
              <a:t>La información que contiene la Base de Datos y los reportes generados son de fácil comprensión para el usuario. </a:t>
            </a:r>
            <a:endParaRPr lang="es-DO" sz="2779" dirty="0"/>
          </a:p>
          <a:p>
            <a:pPr lvl="0"/>
            <a:r>
              <a:rPr lang="es-ES" sz="2779" dirty="0"/>
              <a:t>Optimiza la gestión de la empresa. </a:t>
            </a:r>
            <a:endParaRPr lang="es-DO" sz="2779" dirty="0"/>
          </a:p>
          <a:p>
            <a:endParaRPr lang="es-DO" sz="2316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D235045-FDB2-450D-963D-1BAEE8CA0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50655" y="240452"/>
            <a:ext cx="6492587" cy="978711"/>
          </a:xfrm>
        </p:spPr>
        <p:txBody>
          <a:bodyPr/>
          <a:lstStyle/>
          <a:p>
            <a:r>
              <a:rPr lang="en-US" b="1" dirty="0"/>
              <a:t>DESVENTAJAS</a:t>
            </a:r>
            <a:endParaRPr lang="es-DO" b="1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656812F-AEA7-4B8C-B9F6-CCFC5E88C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0655" y="1552509"/>
            <a:ext cx="6492587" cy="6354891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s-ES" sz="2779" dirty="0"/>
              <a:t>El costo del desarrollo de cara al cliente puede incrementar debido a la complejidad que a veces implican y adicional, el mantenimiento anual de los servidores.</a:t>
            </a:r>
            <a:endParaRPr lang="es-DO" sz="2779" dirty="0"/>
          </a:p>
          <a:p>
            <a:pPr lvl="0"/>
            <a:r>
              <a:rPr lang="es-ES" sz="2779" dirty="0"/>
              <a:t>Las ejecuciones deben realizarse bajo un modo de prueba durante el primer mes de uso, de esta forma se garantiza la optimización del tiempo e informaciones más adaptadas a las necesidades reales del cliente.</a:t>
            </a:r>
            <a:endParaRPr lang="es-DO" sz="2779" dirty="0"/>
          </a:p>
          <a:p>
            <a:pPr lvl="0"/>
            <a:r>
              <a:rPr lang="es-ES" sz="2779" dirty="0"/>
              <a:t>Si el personal no está capacitado para la ejecución de datos, puede cometer errores y a su vez, provocar retrasos que implican altos costos.</a:t>
            </a:r>
            <a:endParaRPr lang="es-DO" sz="2779" dirty="0"/>
          </a:p>
          <a:p>
            <a:pPr lvl="0"/>
            <a:r>
              <a:rPr lang="es-ES" sz="2779" dirty="0"/>
              <a:t>Las actualizaciones deben llevarse a cabo de manera anual.</a:t>
            </a:r>
            <a:endParaRPr lang="es-DO" sz="2779" dirty="0"/>
          </a:p>
          <a:p>
            <a:endParaRPr lang="es-DO" sz="277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BFDDA1-8B49-4FD8-B83A-D8A5061A0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0" t="23106" r="17548" b="30493"/>
          <a:stretch/>
        </p:blipFill>
        <p:spPr>
          <a:xfrm>
            <a:off x="15896062" y="8733409"/>
            <a:ext cx="1585415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0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3E788-0AB4-49F3-A9DA-CAA5FD73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5051" y="3637151"/>
            <a:ext cx="5201293" cy="2667396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</a:rPr>
              <a:t>Plan de Marketing</a:t>
            </a:r>
            <a:endParaRPr lang="es-DO" sz="7200" b="1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8FF7DA-F301-44A0-93EA-6E5101B2F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90" y="860767"/>
            <a:ext cx="9718660" cy="8155730"/>
          </a:xfrm>
        </p:spPr>
        <p:txBody>
          <a:bodyPr>
            <a:normAutofit lnSpcReduction="10000"/>
          </a:bodyPr>
          <a:lstStyle/>
          <a:p>
            <a:pPr lvl="0" algn="just">
              <a:lnSpc>
                <a:spcPct val="90000"/>
              </a:lnSpc>
            </a:pPr>
            <a:r>
              <a:rPr lang="es-ES" sz="2779" dirty="0"/>
              <a:t>Captación de nuevos clientes a través de los siguientes medios:</a:t>
            </a:r>
            <a:endParaRPr lang="es-DO" sz="2779" dirty="0"/>
          </a:p>
          <a:p>
            <a:pPr lvl="1" algn="just">
              <a:lnSpc>
                <a:spcPct val="90000"/>
              </a:lnSpc>
            </a:pPr>
            <a:r>
              <a:rPr lang="es-ES" sz="2779" dirty="0"/>
              <a:t>Campañas publicitarias, vía redes sociales (FB, Instagram, Twitter), televisión y patrocinio en universidades, comercios y convenciones.</a:t>
            </a:r>
            <a:endParaRPr lang="es-DO" sz="2779" dirty="0"/>
          </a:p>
          <a:p>
            <a:pPr lvl="1" algn="just">
              <a:lnSpc>
                <a:spcPct val="90000"/>
              </a:lnSpc>
            </a:pPr>
            <a:r>
              <a:rPr lang="es-ES" sz="2779" dirty="0"/>
              <a:t>Envío de correos masivos que incluya los diferentes planes ofrecidos y sus beneficios.</a:t>
            </a:r>
            <a:endParaRPr lang="es-DO" sz="2779" dirty="0"/>
          </a:p>
          <a:p>
            <a:pPr lvl="1" algn="just">
              <a:lnSpc>
                <a:spcPct val="90000"/>
              </a:lnSpc>
            </a:pPr>
            <a:r>
              <a:rPr lang="es-ES" sz="2779" dirty="0"/>
              <a:t>Ofrecer un 15% de descuento en el primer año de contratación y un descuento adicional de un 5% por referimiento de clientes potenciales.</a:t>
            </a:r>
            <a:endParaRPr lang="es-DO" sz="2779" dirty="0"/>
          </a:p>
          <a:p>
            <a:pPr lvl="1" algn="just">
              <a:lnSpc>
                <a:spcPct val="90000"/>
              </a:lnSpc>
            </a:pPr>
            <a:r>
              <a:rPr lang="es-ES" sz="2779" dirty="0"/>
              <a:t>Crear contacto con los clientes de mayor uso de los servicios y ofrecer descuentos por temporadas.</a:t>
            </a:r>
            <a:endParaRPr lang="es-DO" sz="2779" dirty="0"/>
          </a:p>
          <a:p>
            <a:pPr lvl="1" algn="just">
              <a:lnSpc>
                <a:spcPct val="90000"/>
              </a:lnSpc>
            </a:pPr>
            <a:r>
              <a:rPr lang="es-ES" sz="2779" dirty="0"/>
              <a:t>Brindar un seguimiento personalizado a nuestros clientes, en donde al final de cada contacto se validen los datos de este y se especifiquen los diferentes planes ofrecidos por la empresa y los beneficios de cada uno.</a:t>
            </a:r>
            <a:endParaRPr lang="es-DO" sz="2779" dirty="0"/>
          </a:p>
          <a:p>
            <a:pPr lvl="1" algn="just">
              <a:lnSpc>
                <a:spcPct val="90000"/>
              </a:lnSpc>
            </a:pPr>
            <a:r>
              <a:rPr lang="es-ES" sz="2779" dirty="0"/>
              <a:t>Diseño de campañas de atracción de clientes enfocados en la generación Milennial.</a:t>
            </a:r>
            <a:endParaRPr lang="es-DO" sz="2779" dirty="0"/>
          </a:p>
          <a:p>
            <a:pPr>
              <a:lnSpc>
                <a:spcPct val="90000"/>
              </a:lnSpc>
            </a:pPr>
            <a:endParaRPr lang="es-DO" sz="2779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76B821-4D02-4784-B7BE-C56DE2026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40" t="23106" r="17548" b="30493"/>
          <a:stretch/>
        </p:blipFill>
        <p:spPr>
          <a:xfrm>
            <a:off x="15823873" y="8685283"/>
            <a:ext cx="1585415" cy="120255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E34C6E-026F-43CA-A0B7-CA8E2F4E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270" y="8538364"/>
            <a:ext cx="2548384" cy="120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509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525</TotalTime>
  <Words>1715</Words>
  <Application>Microsoft Office PowerPoint</Application>
  <PresentationFormat>Personalizado</PresentationFormat>
  <Paragraphs>231</Paragraphs>
  <Slides>32</Slides>
  <Notes>0</Notes>
  <HiddenSlides>17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Century Gothic</vt:lpstr>
      <vt:lpstr>Khmer UI</vt:lpstr>
      <vt:lpstr>Trebuchet MS</vt:lpstr>
      <vt:lpstr>Wingdings 3</vt:lpstr>
      <vt:lpstr>Ion</vt:lpstr>
      <vt:lpstr>Ember Torres Cruz 19-EIIN-1-141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 de Marketing</vt:lpstr>
      <vt:lpstr>Presentación de PowerPoint</vt:lpstr>
      <vt:lpstr>COSTO &amp; RECUPERACION</vt:lpstr>
      <vt:lpstr>Implementación</vt:lpstr>
      <vt:lpstr>Presentación de PowerPoint</vt:lpstr>
      <vt:lpstr>Veamos el funcionamiento…</vt:lpstr>
      <vt:lpstr>Gracias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Área de Desarrollo</vt:lpstr>
      <vt:lpstr>Baños</vt:lpstr>
      <vt:lpstr>Comedor</vt:lpstr>
      <vt:lpstr>Departamento de Workforce Management </vt:lpstr>
      <vt:lpstr>Departamento de Aseguramiento de la Calidad </vt:lpstr>
      <vt:lpstr>Departamento de Tecnología </vt:lpstr>
      <vt:lpstr>Presentación de PowerPoint</vt:lpstr>
      <vt:lpstr>Salón de Conferencias</vt:lpstr>
      <vt:lpstr>Oficina Presidencia </vt:lpstr>
      <vt:lpstr>Oficinas Gerentes Desarrollo de Servicios</vt:lpstr>
      <vt:lpstr>Departamento de Relaciones Públicas </vt:lpstr>
      <vt:lpstr>Departamento de Gestión del Talento Humano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Ember Torres Cruz</dc:creator>
  <cp:lastModifiedBy>Ember Torres</cp:lastModifiedBy>
  <cp:revision>29</cp:revision>
  <dcterms:created xsi:type="dcterms:W3CDTF">2019-11-26T03:56:19Z</dcterms:created>
  <dcterms:modified xsi:type="dcterms:W3CDTF">2020-04-10T07:03:57Z</dcterms:modified>
</cp:coreProperties>
</file>